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335c94a29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8aa160dde4235"/>
  </p:sldMasterIdLst>
  <p:sldIdLst>
    <p:sldId xmlns:r="http://schemas.openxmlformats.org/officeDocument/2006/relationships" id="256" r:id="R98cb1f97b2894138"/>
    <p:sldId xmlns:r="http://schemas.openxmlformats.org/officeDocument/2006/relationships" id="257" r:id="R46afd1f6180e4314"/>
    <p:sldId xmlns:r="http://schemas.openxmlformats.org/officeDocument/2006/relationships" id="258" r:id="Rf7712c96fe034c19"/>
    <p:sldId xmlns:r="http://schemas.openxmlformats.org/officeDocument/2006/relationships" id="259" r:id="Rd87e422bd7e34f83"/>
    <p:sldId xmlns:r="http://schemas.openxmlformats.org/officeDocument/2006/relationships" id="260" r:id="R4e75977a40a24d7d"/>
    <p:sldId xmlns:r="http://schemas.openxmlformats.org/officeDocument/2006/relationships" id="261" r:id="R7b798f2420ca4729"/>
    <p:sldId xmlns:r="http://schemas.openxmlformats.org/officeDocument/2006/relationships" id="262" r:id="Rb341f942dcb9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8aa160dde4235" /><Relationship Type="http://schemas.openxmlformats.org/officeDocument/2006/relationships/slide" Target="/ppt/slides/slide1.xml" Id="R98cb1f97b2894138" /><Relationship Type="http://schemas.openxmlformats.org/officeDocument/2006/relationships/slide" Target="/ppt/slides/slide2.xml" Id="R46afd1f6180e4314" /><Relationship Type="http://schemas.openxmlformats.org/officeDocument/2006/relationships/slide" Target="/ppt/slides/slide3.xml" Id="Rf7712c96fe034c19" /><Relationship Type="http://schemas.openxmlformats.org/officeDocument/2006/relationships/slide" Target="/ppt/slides/slide4.xml" Id="Rd87e422bd7e34f83" /><Relationship Type="http://schemas.openxmlformats.org/officeDocument/2006/relationships/slide" Target="/ppt/slides/slide5.xml" Id="R4e75977a40a24d7d" /><Relationship Type="http://schemas.openxmlformats.org/officeDocument/2006/relationships/slide" Target="/ppt/slides/slide6.xml" Id="R7b798f2420ca4729" /><Relationship Type="http://schemas.openxmlformats.org/officeDocument/2006/relationships/slide" Target="/ppt/slides/slide7.xml" Id="Rb341f942dcb9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1b332e04e49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3278635ee4178" /><Relationship Type="http://schemas.openxmlformats.org/officeDocument/2006/relationships/theme" Target="/ppt/slideMasters/theme/theme1.xml" Id="R754902d6f62148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3278635ee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cbeb44f14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9f5bc9d9c42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937a45732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e25df5234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aa12844b3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75d580105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1fe1ef732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SPITEN HOLDING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5 300 539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78 083 622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78 392 661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 KAPITAL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SPITEN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SPITEN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Wernerløkka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926 117 661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SPITEN HOLDING AS</a:t>
            </a:r>
          </a:p>
        </p:txBody>
      </p:sp>
    </p:spTree>
  </p:cSld>
  <p:clrMapOvr>
    <a:masterClrMapping xmlns:a="http://schemas.openxmlformats.org/drawingml/2006/main"/>
  </p:clrMapOvr>
</p:sld>
</file>