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cca075cc348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3e36b49084ba0"/>
  </p:sldMasterIdLst>
  <p:sldIdLst>
    <p:sldId xmlns:r="http://schemas.openxmlformats.org/officeDocument/2006/relationships" id="256" r:id="R3d9401d21a114ea0"/>
    <p:sldId xmlns:r="http://schemas.openxmlformats.org/officeDocument/2006/relationships" id="257" r:id="Re88d60ee85064a75"/>
    <p:sldId xmlns:r="http://schemas.openxmlformats.org/officeDocument/2006/relationships" id="258" r:id="R9eab5769a96d4949"/>
    <p:sldId xmlns:r="http://schemas.openxmlformats.org/officeDocument/2006/relationships" id="259" r:id="R34fc42524b8f4e4c"/>
    <p:sldId xmlns:r="http://schemas.openxmlformats.org/officeDocument/2006/relationships" id="260" r:id="R6faff0f24e324f17"/>
    <p:sldId xmlns:r="http://schemas.openxmlformats.org/officeDocument/2006/relationships" id="261" r:id="Rce6e407b5fb7425a"/>
    <p:sldId xmlns:r="http://schemas.openxmlformats.org/officeDocument/2006/relationships" id="262" r:id="Rdbb7fd723efa47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3e36b49084ba0" /><Relationship Type="http://schemas.openxmlformats.org/officeDocument/2006/relationships/slide" Target="/ppt/slides/slide1.xml" Id="R3d9401d21a114ea0" /><Relationship Type="http://schemas.openxmlformats.org/officeDocument/2006/relationships/slide" Target="/ppt/slides/slide2.xml" Id="Re88d60ee85064a75" /><Relationship Type="http://schemas.openxmlformats.org/officeDocument/2006/relationships/slide" Target="/ppt/slides/slide3.xml" Id="R9eab5769a96d4949" /><Relationship Type="http://schemas.openxmlformats.org/officeDocument/2006/relationships/slide" Target="/ppt/slides/slide4.xml" Id="R34fc42524b8f4e4c" /><Relationship Type="http://schemas.openxmlformats.org/officeDocument/2006/relationships/slide" Target="/ppt/slides/slide5.xml" Id="R6faff0f24e324f17" /><Relationship Type="http://schemas.openxmlformats.org/officeDocument/2006/relationships/slide" Target="/ppt/slides/slide6.xml" Id="Rce6e407b5fb7425a" /><Relationship Type="http://schemas.openxmlformats.org/officeDocument/2006/relationships/slide" Target="/ppt/slides/slide7.xml" Id="Rdbb7fd723efa47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898cd5f86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99cc8de22430f" /><Relationship Type="http://schemas.openxmlformats.org/officeDocument/2006/relationships/theme" Target="/ppt/slideMasters/theme/theme1.xml" Id="Rd6db9a7a50e547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699cc8de2243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a663238b543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98698baac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2636efa64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d918dc8e3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be5f18c254a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1f47e0b0b48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d21fb250443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14 341 091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26 664 592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31 558 177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KYST-REVISJON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HEMMINGSEN HALLGEIR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ISAA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SOAND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926 122 851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