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d473a0806c41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b51c5b85044d46"/>
  </p:sldMasterIdLst>
  <p:sldIdLst>
    <p:sldId xmlns:r="http://schemas.openxmlformats.org/officeDocument/2006/relationships" id="256" r:id="R3d02a063d17d4cc5"/>
    <p:sldId xmlns:r="http://schemas.openxmlformats.org/officeDocument/2006/relationships" id="257" r:id="R0064b8440bf848f2"/>
    <p:sldId xmlns:r="http://schemas.openxmlformats.org/officeDocument/2006/relationships" id="258" r:id="Re1cea07c4e884888"/>
    <p:sldId xmlns:r="http://schemas.openxmlformats.org/officeDocument/2006/relationships" id="259" r:id="R2cfa0ddd30b84c1f"/>
    <p:sldId xmlns:r="http://schemas.openxmlformats.org/officeDocument/2006/relationships" id="260" r:id="R97e6ebaf9f2a43b6"/>
    <p:sldId xmlns:r="http://schemas.openxmlformats.org/officeDocument/2006/relationships" id="261" r:id="R84c3c2f116174d99"/>
    <p:sldId xmlns:r="http://schemas.openxmlformats.org/officeDocument/2006/relationships" id="262" r:id="R57348df778ca4d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51c5b85044d46" /><Relationship Type="http://schemas.openxmlformats.org/officeDocument/2006/relationships/slide" Target="/ppt/slides/slide1.xml" Id="R3d02a063d17d4cc5" /><Relationship Type="http://schemas.openxmlformats.org/officeDocument/2006/relationships/slide" Target="/ppt/slides/slide2.xml" Id="R0064b8440bf848f2" /><Relationship Type="http://schemas.openxmlformats.org/officeDocument/2006/relationships/slide" Target="/ppt/slides/slide3.xml" Id="Re1cea07c4e884888" /><Relationship Type="http://schemas.openxmlformats.org/officeDocument/2006/relationships/slide" Target="/ppt/slides/slide4.xml" Id="R2cfa0ddd30b84c1f" /><Relationship Type="http://schemas.openxmlformats.org/officeDocument/2006/relationships/slide" Target="/ppt/slides/slide5.xml" Id="R97e6ebaf9f2a43b6" /><Relationship Type="http://schemas.openxmlformats.org/officeDocument/2006/relationships/slide" Target="/ppt/slides/slide6.xml" Id="R84c3c2f116174d99" /><Relationship Type="http://schemas.openxmlformats.org/officeDocument/2006/relationships/slide" Target="/ppt/slides/slide7.xml" Id="R57348df778ca4d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db1395648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3626816854a86" /><Relationship Type="http://schemas.openxmlformats.org/officeDocument/2006/relationships/theme" Target="/ppt/slideMasters/theme/theme1.xml" Id="R3d7ecfb001804f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43626816854a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e5b7c6db64d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8424b381849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83e4d735841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e62fa6e6043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051937d534b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e1c6754f641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0a5c0f94e49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NØSTVIKEN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NØSTVIKEN HOLDING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1 496 081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5 207 609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5 216 950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OVIK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926 123 696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NØSTVIKEN HOLDING AS</a:t>
            </a:r>
          </a:p>
        </p:txBody>
      </p:sp>
    </p:spTree>
  </p:cSld>
  <p:clrMapOvr>
    <a:masterClrMapping xmlns:a="http://schemas.openxmlformats.org/drawingml/2006/main"/>
  </p:clrMapOvr>
</p:sld>
</file>