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a361b1cd3045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d4a34883624895"/>
  </p:sldMasterIdLst>
  <p:sldIdLst>
    <p:sldId xmlns:r="http://schemas.openxmlformats.org/officeDocument/2006/relationships" id="256" r:id="R99bedccb380844db"/>
    <p:sldId xmlns:r="http://schemas.openxmlformats.org/officeDocument/2006/relationships" id="257" r:id="R8ec19ee4a4994988"/>
    <p:sldId xmlns:r="http://schemas.openxmlformats.org/officeDocument/2006/relationships" id="258" r:id="R534eaec183aa4125"/>
    <p:sldId xmlns:r="http://schemas.openxmlformats.org/officeDocument/2006/relationships" id="259" r:id="R54a4910eb7604670"/>
    <p:sldId xmlns:r="http://schemas.openxmlformats.org/officeDocument/2006/relationships" id="260" r:id="Rbac0c68625964d15"/>
    <p:sldId xmlns:r="http://schemas.openxmlformats.org/officeDocument/2006/relationships" id="261" r:id="R987eb8ec647b4a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d4a34883624895" /><Relationship Type="http://schemas.openxmlformats.org/officeDocument/2006/relationships/slide" Target="/ppt/slides/slide1.xml" Id="R99bedccb380844db" /><Relationship Type="http://schemas.openxmlformats.org/officeDocument/2006/relationships/slide" Target="/ppt/slides/slide2.xml" Id="R8ec19ee4a4994988" /><Relationship Type="http://schemas.openxmlformats.org/officeDocument/2006/relationships/slide" Target="/ppt/slides/slide3.xml" Id="R534eaec183aa4125" /><Relationship Type="http://schemas.openxmlformats.org/officeDocument/2006/relationships/slide" Target="/ppt/slides/slide4.xml" Id="R54a4910eb7604670" /><Relationship Type="http://schemas.openxmlformats.org/officeDocument/2006/relationships/slide" Target="/ppt/slides/slide5.xml" Id="Rbac0c68625964d15" /><Relationship Type="http://schemas.openxmlformats.org/officeDocument/2006/relationships/slide" Target="/ppt/slides/slide6.xml" Id="R987eb8ec647b4a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4e705b63b74e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1896c168e4b5d" /><Relationship Type="http://schemas.openxmlformats.org/officeDocument/2006/relationships/theme" Target="/ppt/slideMasters/theme/theme1.xml" Id="R38c1016a8b3c40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21896c168e4b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cac23f0fb4d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5b8b1088c4c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5ea0d4ceb48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4a1ab29be4a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26a783c5142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01e2726fb44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Bakkenveien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3173 Vear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926 128 949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AHE HOLDING AS</a:t>
            </a:r>
          </a:p>
        </p:txBody>
      </p:sp>
    </p:spTree>
  </p:cSld>
  <p:clrMapOvr>
    <a:masterClrMapping xmlns:a="http://schemas.openxmlformats.org/drawingml/2006/main"/>
  </p:clrMapOvr>
</p:sld>
</file>