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88ad10794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97969be5845f5"/>
  </p:sldMasterIdLst>
  <p:sldIdLst>
    <p:sldId xmlns:r="http://schemas.openxmlformats.org/officeDocument/2006/relationships" id="256" r:id="R08ea5b4fa5ec4af5"/>
    <p:sldId xmlns:r="http://schemas.openxmlformats.org/officeDocument/2006/relationships" id="257" r:id="R33fae74044ea42b6"/>
    <p:sldId xmlns:r="http://schemas.openxmlformats.org/officeDocument/2006/relationships" id="258" r:id="R79e2b794aace4ae4"/>
    <p:sldId xmlns:r="http://schemas.openxmlformats.org/officeDocument/2006/relationships" id="259" r:id="Ra64f588daf754086"/>
    <p:sldId xmlns:r="http://schemas.openxmlformats.org/officeDocument/2006/relationships" id="260" r:id="R83f85274244c420a"/>
    <p:sldId xmlns:r="http://schemas.openxmlformats.org/officeDocument/2006/relationships" id="261" r:id="Rd6fb72d5292f41ea"/>
    <p:sldId xmlns:r="http://schemas.openxmlformats.org/officeDocument/2006/relationships" id="262" r:id="R211dc850dd06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97969be5845f5" /><Relationship Type="http://schemas.openxmlformats.org/officeDocument/2006/relationships/slide" Target="/ppt/slides/slide1.xml" Id="R08ea5b4fa5ec4af5" /><Relationship Type="http://schemas.openxmlformats.org/officeDocument/2006/relationships/slide" Target="/ppt/slides/slide2.xml" Id="R33fae74044ea42b6" /><Relationship Type="http://schemas.openxmlformats.org/officeDocument/2006/relationships/slide" Target="/ppt/slides/slide3.xml" Id="R79e2b794aace4ae4" /><Relationship Type="http://schemas.openxmlformats.org/officeDocument/2006/relationships/slide" Target="/ppt/slides/slide4.xml" Id="Ra64f588daf754086" /><Relationship Type="http://schemas.openxmlformats.org/officeDocument/2006/relationships/slide" Target="/ppt/slides/slide5.xml" Id="R83f85274244c420a" /><Relationship Type="http://schemas.openxmlformats.org/officeDocument/2006/relationships/slide" Target="/ppt/slides/slide6.xml" Id="Rd6fb72d5292f41ea" /><Relationship Type="http://schemas.openxmlformats.org/officeDocument/2006/relationships/slide" Target="/ppt/slides/slide7.xml" Id="R211dc850dd06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660f1cd23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ad0f066264416" /><Relationship Type="http://schemas.openxmlformats.org/officeDocument/2006/relationships/theme" Target="/ppt/slideMasters/theme/theme1.xml" Id="Rfc4a75ade25f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ad0f06626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601332f9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c95f129e0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75c60d7b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08be1121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a3893a2b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af039bd70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b2d14ab7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AHE HOLDING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ERIK STRUCK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3173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926 128 949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AHE HOLDING AS</a:t>
            </a:r>
          </a:p>
        </p:txBody>
      </p:sp>
    </p:spTree>
  </p:cSld>
  <p:clrMapOvr>
    <a:masterClrMapping xmlns:a="http://schemas.openxmlformats.org/drawingml/2006/main"/>
  </p:clrMapOvr>
</p:sld>
</file>