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4150c4169e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7852ef14244e88"/>
  </p:sldMasterIdLst>
  <p:sldIdLst>
    <p:sldId xmlns:r="http://schemas.openxmlformats.org/officeDocument/2006/relationships" id="256" r:id="R4ac88fc445ec4ad5"/>
    <p:sldId xmlns:r="http://schemas.openxmlformats.org/officeDocument/2006/relationships" id="257" r:id="Re1c8f3c61ad8495d"/>
    <p:sldId xmlns:r="http://schemas.openxmlformats.org/officeDocument/2006/relationships" id="258" r:id="R4954fbcf0016412c"/>
    <p:sldId xmlns:r="http://schemas.openxmlformats.org/officeDocument/2006/relationships" id="259" r:id="Rd953f5ea66cc41bd"/>
    <p:sldId xmlns:r="http://schemas.openxmlformats.org/officeDocument/2006/relationships" id="260" r:id="Rf1e44444a2204fb7"/>
    <p:sldId xmlns:r="http://schemas.openxmlformats.org/officeDocument/2006/relationships" id="261" r:id="R95603a9867f14d74"/>
    <p:sldId xmlns:r="http://schemas.openxmlformats.org/officeDocument/2006/relationships" id="262" r:id="R8de3584df96f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852ef14244e88" /><Relationship Type="http://schemas.openxmlformats.org/officeDocument/2006/relationships/slide" Target="/ppt/slides/slide1.xml" Id="R4ac88fc445ec4ad5" /><Relationship Type="http://schemas.openxmlformats.org/officeDocument/2006/relationships/slide" Target="/ppt/slides/slide2.xml" Id="Re1c8f3c61ad8495d" /><Relationship Type="http://schemas.openxmlformats.org/officeDocument/2006/relationships/slide" Target="/ppt/slides/slide3.xml" Id="R4954fbcf0016412c" /><Relationship Type="http://schemas.openxmlformats.org/officeDocument/2006/relationships/slide" Target="/ppt/slides/slide4.xml" Id="Rd953f5ea66cc41bd" /><Relationship Type="http://schemas.openxmlformats.org/officeDocument/2006/relationships/slide" Target="/ppt/slides/slide5.xml" Id="Rf1e44444a2204fb7" /><Relationship Type="http://schemas.openxmlformats.org/officeDocument/2006/relationships/slide" Target="/ppt/slides/slide6.xml" Id="R95603a9867f14d74" /><Relationship Type="http://schemas.openxmlformats.org/officeDocument/2006/relationships/slide" Target="/ppt/slides/slide7.xml" Id="R8de3584df96f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cae9c9b3e4d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e9f794d5c44b2" /><Relationship Type="http://schemas.openxmlformats.org/officeDocument/2006/relationships/theme" Target="/ppt/slideMasters/theme/theme1.xml" Id="Rc25ba57efb1a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de9f794d5c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afbdf81534e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5dfeb225549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1b26075fa47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9bf79b34949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6d5c497ca46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142e8141149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a441175b4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ERWI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ERWI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ERWI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ERWI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ERWI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ERWI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1 621 505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ERWI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AUGUST DOMAAS WIDTH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ERWI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926 130 358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ERWI AS</a:t>
            </a:r>
          </a:p>
        </p:txBody>
      </p:sp>
    </p:spTree>
  </p:cSld>
  <p:clrMapOvr>
    <a:masterClrMapping xmlns:a="http://schemas.openxmlformats.org/drawingml/2006/main"/>
  </p:clrMapOvr>
</p:sld>
</file>