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92a7e25e5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77b887dbb4e06"/>
  </p:sldMasterIdLst>
  <p:sldIdLst>
    <p:sldId xmlns:r="http://schemas.openxmlformats.org/officeDocument/2006/relationships" id="256" r:id="R2703b78649a9471f"/>
    <p:sldId xmlns:r="http://schemas.openxmlformats.org/officeDocument/2006/relationships" id="257" r:id="R0655350c5fab4a15"/>
    <p:sldId xmlns:r="http://schemas.openxmlformats.org/officeDocument/2006/relationships" id="258" r:id="R16514fd29ed9428b"/>
    <p:sldId xmlns:r="http://schemas.openxmlformats.org/officeDocument/2006/relationships" id="259" r:id="R2afa32d92c0f4bc2"/>
    <p:sldId xmlns:r="http://schemas.openxmlformats.org/officeDocument/2006/relationships" id="260" r:id="R0a5a6eafe0f9478c"/>
    <p:sldId xmlns:r="http://schemas.openxmlformats.org/officeDocument/2006/relationships" id="261" r:id="Rb9209a9d89f445fc"/>
    <p:sldId xmlns:r="http://schemas.openxmlformats.org/officeDocument/2006/relationships" id="262" r:id="Rfcfd1c90426e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77b887dbb4e06" /><Relationship Type="http://schemas.openxmlformats.org/officeDocument/2006/relationships/slide" Target="/ppt/slides/slide1.xml" Id="R2703b78649a9471f" /><Relationship Type="http://schemas.openxmlformats.org/officeDocument/2006/relationships/slide" Target="/ppt/slides/slide2.xml" Id="R0655350c5fab4a15" /><Relationship Type="http://schemas.openxmlformats.org/officeDocument/2006/relationships/slide" Target="/ppt/slides/slide3.xml" Id="R16514fd29ed9428b" /><Relationship Type="http://schemas.openxmlformats.org/officeDocument/2006/relationships/slide" Target="/ppt/slides/slide4.xml" Id="R2afa32d92c0f4bc2" /><Relationship Type="http://schemas.openxmlformats.org/officeDocument/2006/relationships/slide" Target="/ppt/slides/slide5.xml" Id="R0a5a6eafe0f9478c" /><Relationship Type="http://schemas.openxmlformats.org/officeDocument/2006/relationships/slide" Target="/ppt/slides/slide6.xml" Id="Rb9209a9d89f445fc" /><Relationship Type="http://schemas.openxmlformats.org/officeDocument/2006/relationships/slide" Target="/ppt/slides/slide7.xml" Id="Rfcfd1c90426e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6908d9a96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48bb919d45a1" /><Relationship Type="http://schemas.openxmlformats.org/officeDocument/2006/relationships/theme" Target="/ppt/slideMasters/theme/theme1.xml" Id="R21a7dc5007e248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3048bb919d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242b817a7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7375f835e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8cc44b6eb45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bb6e568c94e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7d77f53f2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581cb1854c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1775d6daa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 MUR&amp;FLIS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 MUR&amp;FLIS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10 405 895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867 454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1 081 761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3 620 873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EINANG-TOVSRUD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SANNAN STRANDBRÅTEN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Brennaverksveien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post@metflis.no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metflis.no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926 132 911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 MUR&amp;FLIS AS</a:t>
            </a:r>
          </a:p>
        </p:txBody>
      </p:sp>
    </p:spTree>
  </p:cSld>
  <p:clrMapOvr>
    <a:masterClrMapping xmlns:a="http://schemas.openxmlformats.org/drawingml/2006/main"/>
  </p:clrMapOvr>
</p:sld>
</file>