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96d66840044f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feb53f0a684888"/>
  </p:sldMasterIdLst>
  <p:sldIdLst>
    <p:sldId xmlns:r="http://schemas.openxmlformats.org/officeDocument/2006/relationships" id="256" r:id="Rb04e35962f34438b"/>
    <p:sldId xmlns:r="http://schemas.openxmlformats.org/officeDocument/2006/relationships" id="257" r:id="Rc3de999ea09241b1"/>
    <p:sldId xmlns:r="http://schemas.openxmlformats.org/officeDocument/2006/relationships" id="258" r:id="R4d16a180b5834db8"/>
    <p:sldId xmlns:r="http://schemas.openxmlformats.org/officeDocument/2006/relationships" id="259" r:id="R551f7034df764760"/>
    <p:sldId xmlns:r="http://schemas.openxmlformats.org/officeDocument/2006/relationships" id="260" r:id="Rcf01196b17a142e5"/>
    <p:sldId xmlns:r="http://schemas.openxmlformats.org/officeDocument/2006/relationships" id="261" r:id="Rfad90c207c7e46dc"/>
    <p:sldId xmlns:r="http://schemas.openxmlformats.org/officeDocument/2006/relationships" id="262" r:id="R1449f40de8e048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feb53f0a684888" /><Relationship Type="http://schemas.openxmlformats.org/officeDocument/2006/relationships/slide" Target="/ppt/slides/slide1.xml" Id="Rb04e35962f34438b" /><Relationship Type="http://schemas.openxmlformats.org/officeDocument/2006/relationships/slide" Target="/ppt/slides/slide2.xml" Id="Rc3de999ea09241b1" /><Relationship Type="http://schemas.openxmlformats.org/officeDocument/2006/relationships/slide" Target="/ppt/slides/slide3.xml" Id="R4d16a180b5834db8" /><Relationship Type="http://schemas.openxmlformats.org/officeDocument/2006/relationships/slide" Target="/ppt/slides/slide4.xml" Id="R551f7034df764760" /><Relationship Type="http://schemas.openxmlformats.org/officeDocument/2006/relationships/slide" Target="/ppt/slides/slide5.xml" Id="Rcf01196b17a142e5" /><Relationship Type="http://schemas.openxmlformats.org/officeDocument/2006/relationships/slide" Target="/ppt/slides/slide6.xml" Id="Rfad90c207c7e46dc" /><Relationship Type="http://schemas.openxmlformats.org/officeDocument/2006/relationships/slide" Target="/ppt/slides/slide7.xml" Id="R1449f40de8e048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033a2677834b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2209344544447" /><Relationship Type="http://schemas.openxmlformats.org/officeDocument/2006/relationships/theme" Target="/ppt/slideMasters/theme/theme1.xml" Id="R4a3b506b975841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c22093445444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d408aa2714e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828361c384b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caa912dfb43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04297eb024b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223a7ad5f4a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eaeff3d734d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3cb409dee49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JRB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JRB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JRB INVESTMENT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JRB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JRB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JRB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1 066 025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10 602 626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14 940 554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JRB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ROGER BJERKESTRAND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JRB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Skjærvaveien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jan.roger.bjerkestrand@gcrieber.com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926 137 115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JRB INVESTMENT AS</a:t>
            </a:r>
          </a:p>
        </p:txBody>
      </p:sp>
    </p:spTree>
  </p:cSld>
  <p:clrMapOvr>
    <a:masterClrMapping xmlns:a="http://schemas.openxmlformats.org/drawingml/2006/main"/>
  </p:clrMapOvr>
</p:sld>
</file>