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87a21ab47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0043c68e34f7c"/>
  </p:sldMasterIdLst>
  <p:sldIdLst>
    <p:sldId xmlns:r="http://schemas.openxmlformats.org/officeDocument/2006/relationships" id="256" r:id="R9dd6f45a1f714155"/>
    <p:sldId xmlns:r="http://schemas.openxmlformats.org/officeDocument/2006/relationships" id="257" r:id="R4f1c2c6cedd44711"/>
    <p:sldId xmlns:r="http://schemas.openxmlformats.org/officeDocument/2006/relationships" id="258" r:id="R2a478a28546242cf"/>
    <p:sldId xmlns:r="http://schemas.openxmlformats.org/officeDocument/2006/relationships" id="259" r:id="R34f7db96b9da4368"/>
    <p:sldId xmlns:r="http://schemas.openxmlformats.org/officeDocument/2006/relationships" id="260" r:id="R33131f6c1a704887"/>
    <p:sldId xmlns:r="http://schemas.openxmlformats.org/officeDocument/2006/relationships" id="261" r:id="Rf8e18945f2be4854"/>
    <p:sldId xmlns:r="http://schemas.openxmlformats.org/officeDocument/2006/relationships" id="262" r:id="R34d6d45ef4ed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0043c68e34f7c" /><Relationship Type="http://schemas.openxmlformats.org/officeDocument/2006/relationships/slide" Target="/ppt/slides/slide1.xml" Id="R9dd6f45a1f714155" /><Relationship Type="http://schemas.openxmlformats.org/officeDocument/2006/relationships/slide" Target="/ppt/slides/slide2.xml" Id="R4f1c2c6cedd44711" /><Relationship Type="http://schemas.openxmlformats.org/officeDocument/2006/relationships/slide" Target="/ppt/slides/slide3.xml" Id="R2a478a28546242cf" /><Relationship Type="http://schemas.openxmlformats.org/officeDocument/2006/relationships/slide" Target="/ppt/slides/slide4.xml" Id="R34f7db96b9da4368" /><Relationship Type="http://schemas.openxmlformats.org/officeDocument/2006/relationships/slide" Target="/ppt/slides/slide5.xml" Id="R33131f6c1a704887" /><Relationship Type="http://schemas.openxmlformats.org/officeDocument/2006/relationships/slide" Target="/ppt/slides/slide6.xml" Id="Rf8e18945f2be4854" /><Relationship Type="http://schemas.openxmlformats.org/officeDocument/2006/relationships/slide" Target="/ppt/slides/slide7.xml" Id="R34d6d45ef4ed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b79bcd0a5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53ac90fce4b7c" /><Relationship Type="http://schemas.openxmlformats.org/officeDocument/2006/relationships/theme" Target="/ppt/slideMasters/theme/theme1.xml" Id="Rf9878e88981f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53ac90fce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a08a84d0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653c04e8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8321ea6b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1d09fc09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e29c43ad3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0b9f2898f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e9708e97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BEERENBERG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BEERENBERG SERVICES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2 011 304 000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145 769 000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105 560 000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274 689 000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1 347 254 000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BEERENBERG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post@beerenberg.com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www.beerenberg.com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SERVICES AS</a:t>
            </a:r>
          </a:p>
        </p:txBody>
      </p:sp>
    </p:spTree>
  </p:cSld>
  <p:clrMapOvr>
    <a:masterClrMapping xmlns:a="http://schemas.openxmlformats.org/drawingml/2006/main"/>
  </p:clrMapOvr>
</p:sld>
</file>