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e34f7714e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dd8e3bbfb444f"/>
  </p:sldMasterIdLst>
  <p:sldIdLst>
    <p:sldId xmlns:r="http://schemas.openxmlformats.org/officeDocument/2006/relationships" id="256" r:id="R623e44d5c7894b64"/>
    <p:sldId xmlns:r="http://schemas.openxmlformats.org/officeDocument/2006/relationships" id="257" r:id="R468d2ef4c9ef4000"/>
    <p:sldId xmlns:r="http://schemas.openxmlformats.org/officeDocument/2006/relationships" id="258" r:id="R64eb3abc0d3b47ed"/>
    <p:sldId xmlns:r="http://schemas.openxmlformats.org/officeDocument/2006/relationships" id="259" r:id="R82b8837732b84043"/>
    <p:sldId xmlns:r="http://schemas.openxmlformats.org/officeDocument/2006/relationships" id="260" r:id="Rc68cdb856eef4475"/>
    <p:sldId xmlns:r="http://schemas.openxmlformats.org/officeDocument/2006/relationships" id="261" r:id="R9a22f87364c9475b"/>
    <p:sldId xmlns:r="http://schemas.openxmlformats.org/officeDocument/2006/relationships" id="262" r:id="Re4742e830a78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dd8e3bbfb444f" /><Relationship Type="http://schemas.openxmlformats.org/officeDocument/2006/relationships/slide" Target="/ppt/slides/slide1.xml" Id="R623e44d5c7894b64" /><Relationship Type="http://schemas.openxmlformats.org/officeDocument/2006/relationships/slide" Target="/ppt/slides/slide2.xml" Id="R468d2ef4c9ef4000" /><Relationship Type="http://schemas.openxmlformats.org/officeDocument/2006/relationships/slide" Target="/ppt/slides/slide3.xml" Id="R64eb3abc0d3b47ed" /><Relationship Type="http://schemas.openxmlformats.org/officeDocument/2006/relationships/slide" Target="/ppt/slides/slide4.xml" Id="R82b8837732b84043" /><Relationship Type="http://schemas.openxmlformats.org/officeDocument/2006/relationships/slide" Target="/ppt/slides/slide5.xml" Id="Rc68cdb856eef4475" /><Relationship Type="http://schemas.openxmlformats.org/officeDocument/2006/relationships/slide" Target="/ppt/slides/slide6.xml" Id="R9a22f87364c9475b" /><Relationship Type="http://schemas.openxmlformats.org/officeDocument/2006/relationships/slide" Target="/ppt/slides/slide7.xml" Id="Re4742e830a78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457f80bb6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1ed337a44808" /><Relationship Type="http://schemas.openxmlformats.org/officeDocument/2006/relationships/theme" Target="/ppt/slideMasters/theme/theme1.xml" Id="Rc7add218f353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01ed337a4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9e24deb5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3396edec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81c71eea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606b251a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9b50f910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7eb27f9b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5945d32c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HENISON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5 186 984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NICOLAI SØNJU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Hermine Fossum Sønju, Husebybakken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926 148 664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HENISON AS</a:t>
            </a:r>
          </a:p>
        </p:txBody>
      </p:sp>
    </p:spTree>
  </p:cSld>
  <p:clrMapOvr>
    <a:masterClrMapping xmlns:a="http://schemas.openxmlformats.org/drawingml/2006/main"/>
  </p:clrMapOvr>
</p:sld>
</file>