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d9c7a4ea0c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a57f752441440b"/>
  </p:sldMasterIdLst>
  <p:sldIdLst>
    <p:sldId xmlns:r="http://schemas.openxmlformats.org/officeDocument/2006/relationships" id="256" r:id="R2c55247c313c4ce4"/>
    <p:sldId xmlns:r="http://schemas.openxmlformats.org/officeDocument/2006/relationships" id="257" r:id="Rfedb4425df744d84"/>
    <p:sldId xmlns:r="http://schemas.openxmlformats.org/officeDocument/2006/relationships" id="258" r:id="R5b97393c366843f8"/>
    <p:sldId xmlns:r="http://schemas.openxmlformats.org/officeDocument/2006/relationships" id="259" r:id="Rd9afaed4f4454c17"/>
    <p:sldId xmlns:r="http://schemas.openxmlformats.org/officeDocument/2006/relationships" id="260" r:id="R5ac9586d48f64e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a57f752441440b" /><Relationship Type="http://schemas.openxmlformats.org/officeDocument/2006/relationships/slide" Target="/ppt/slides/slide1.xml" Id="R2c55247c313c4ce4" /><Relationship Type="http://schemas.openxmlformats.org/officeDocument/2006/relationships/slide" Target="/ppt/slides/slide2.xml" Id="Rfedb4425df744d84" /><Relationship Type="http://schemas.openxmlformats.org/officeDocument/2006/relationships/slide" Target="/ppt/slides/slide3.xml" Id="R5b97393c366843f8" /><Relationship Type="http://schemas.openxmlformats.org/officeDocument/2006/relationships/slide" Target="/ppt/slides/slide4.xml" Id="Rd9afaed4f4454c17" /><Relationship Type="http://schemas.openxmlformats.org/officeDocument/2006/relationships/slide" Target="/ppt/slides/slide5.xml" Id="R5ac9586d48f64e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aa22b011641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f5327c0cb409c" /><Relationship Type="http://schemas.openxmlformats.org/officeDocument/2006/relationships/theme" Target="/ppt/slideMasters/theme/theme1.xml" Id="Raec7ac5ed70149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f5327c0cb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b472ecc1345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9d7b9d6f243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0c7cf346141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dacd1362f47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e08bb8c52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DALEN BIL OG BÅT PLEIESERVICE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DALEN BIL OG BÅT PLEIESERVICE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DALEN BIL OG BÅT PLEIESERVICE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DALEN BIL OG BÅT PLEIESERVICE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DALEN BIL OG BÅT PLEIESERVICE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DALEN BIL OG BÅT PLEIESERVICE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DALEN BIL OG BÅT PLEIESERVICE</a:t>
            </a:r>
          </a:p>
        </p:txBody>
      </p:sp>
    </p:spTree>
  </p:cSld>
  <p:clrMapOvr>
    <a:masterClrMapping xmlns:a="http://schemas.openxmlformats.org/drawingml/2006/main"/>
  </p:clrMapOvr>
</p:sld>
</file>