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89ec721d274b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c315c585184434"/>
  </p:sldMasterIdLst>
  <p:sldIdLst>
    <p:sldId xmlns:r="http://schemas.openxmlformats.org/officeDocument/2006/relationships" id="256" r:id="R5ea1ce948de5478d"/>
    <p:sldId xmlns:r="http://schemas.openxmlformats.org/officeDocument/2006/relationships" id="257" r:id="R426605ce9c0144ee"/>
    <p:sldId xmlns:r="http://schemas.openxmlformats.org/officeDocument/2006/relationships" id="258" r:id="R63770ba076944c94"/>
    <p:sldId xmlns:r="http://schemas.openxmlformats.org/officeDocument/2006/relationships" id="259" r:id="R0069f01445734e6f"/>
    <p:sldId xmlns:r="http://schemas.openxmlformats.org/officeDocument/2006/relationships" id="260" r:id="R533d058f5c41400f"/>
    <p:sldId xmlns:r="http://schemas.openxmlformats.org/officeDocument/2006/relationships" id="261" r:id="Rc4323786c17a4040"/>
    <p:sldId xmlns:r="http://schemas.openxmlformats.org/officeDocument/2006/relationships" id="262" r:id="R283ed494f65c4a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c315c585184434" /><Relationship Type="http://schemas.openxmlformats.org/officeDocument/2006/relationships/slide" Target="/ppt/slides/slide1.xml" Id="R5ea1ce948de5478d" /><Relationship Type="http://schemas.openxmlformats.org/officeDocument/2006/relationships/slide" Target="/ppt/slides/slide2.xml" Id="R426605ce9c0144ee" /><Relationship Type="http://schemas.openxmlformats.org/officeDocument/2006/relationships/slide" Target="/ppt/slides/slide3.xml" Id="R63770ba076944c94" /><Relationship Type="http://schemas.openxmlformats.org/officeDocument/2006/relationships/slide" Target="/ppt/slides/slide4.xml" Id="R0069f01445734e6f" /><Relationship Type="http://schemas.openxmlformats.org/officeDocument/2006/relationships/slide" Target="/ppt/slides/slide5.xml" Id="R533d058f5c41400f" /><Relationship Type="http://schemas.openxmlformats.org/officeDocument/2006/relationships/slide" Target="/ppt/slides/slide6.xml" Id="Rc4323786c17a4040" /><Relationship Type="http://schemas.openxmlformats.org/officeDocument/2006/relationships/slide" Target="/ppt/slides/slide7.xml" Id="R283ed494f65c4a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021395efcc49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68344fb2e43c9" /><Relationship Type="http://schemas.openxmlformats.org/officeDocument/2006/relationships/theme" Target="/ppt/slideMasters/theme/theme1.xml" Id="R2528dca35cea48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968344fb2e43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12c4df54c42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affb5d2c342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fe082b1b442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bc5ab47604e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e801e0b644d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a0aa4449a4e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a39265fde4d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VBK HOLDING AS ble etablert [år] og holder til i Kvernaland.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11 493 705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171 245 549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171 435 892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EIANE KYLLINGSTAD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Vegard Eiane Kyllingstad, Håbakken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4355 Kvernaland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926 155 776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VBK HOLDING AS</a:t>
            </a:r>
          </a:p>
        </p:txBody>
      </p:sp>
    </p:spTree>
  </p:cSld>
  <p:clrMapOvr>
    <a:masterClrMapping xmlns:a="http://schemas.openxmlformats.org/drawingml/2006/main"/>
  </p:clrMapOvr>
</p:sld>
</file>