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03b2fac8b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4c30452864d28"/>
  </p:sldMasterIdLst>
  <p:sldIdLst>
    <p:sldId xmlns:r="http://schemas.openxmlformats.org/officeDocument/2006/relationships" id="256" r:id="R6769028455c542d9"/>
    <p:sldId xmlns:r="http://schemas.openxmlformats.org/officeDocument/2006/relationships" id="257" r:id="Rd52f80743ee6481c"/>
    <p:sldId xmlns:r="http://schemas.openxmlformats.org/officeDocument/2006/relationships" id="258" r:id="R37b0a8cb98764b14"/>
    <p:sldId xmlns:r="http://schemas.openxmlformats.org/officeDocument/2006/relationships" id="259" r:id="R80a38c2af40e4bfd"/>
    <p:sldId xmlns:r="http://schemas.openxmlformats.org/officeDocument/2006/relationships" id="260" r:id="R09be897c51c342ec"/>
    <p:sldId xmlns:r="http://schemas.openxmlformats.org/officeDocument/2006/relationships" id="261" r:id="Re3d08627141b4d63"/>
    <p:sldId xmlns:r="http://schemas.openxmlformats.org/officeDocument/2006/relationships" id="262" r:id="Rd16d74f8d697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4c30452864d28" /><Relationship Type="http://schemas.openxmlformats.org/officeDocument/2006/relationships/slide" Target="/ppt/slides/slide1.xml" Id="R6769028455c542d9" /><Relationship Type="http://schemas.openxmlformats.org/officeDocument/2006/relationships/slide" Target="/ppt/slides/slide2.xml" Id="Rd52f80743ee6481c" /><Relationship Type="http://schemas.openxmlformats.org/officeDocument/2006/relationships/slide" Target="/ppt/slides/slide3.xml" Id="R37b0a8cb98764b14" /><Relationship Type="http://schemas.openxmlformats.org/officeDocument/2006/relationships/slide" Target="/ppt/slides/slide4.xml" Id="R80a38c2af40e4bfd" /><Relationship Type="http://schemas.openxmlformats.org/officeDocument/2006/relationships/slide" Target="/ppt/slides/slide5.xml" Id="R09be897c51c342ec" /><Relationship Type="http://schemas.openxmlformats.org/officeDocument/2006/relationships/slide" Target="/ppt/slides/slide6.xml" Id="Re3d08627141b4d63" /><Relationship Type="http://schemas.openxmlformats.org/officeDocument/2006/relationships/slide" Target="/ppt/slides/slide7.xml" Id="Rd16d74f8d697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6f9214ea24d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a45c43cea44b0" /><Relationship Type="http://schemas.openxmlformats.org/officeDocument/2006/relationships/theme" Target="/ppt/slideMasters/theme/theme1.xml" Id="R86334e9db00545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da45c43cea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635cc7c1d44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067597c6c4a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b58936098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2f8d9c71c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eacc243841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5c6b2d73e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3c9ed214b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RENHOLD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RENHOLD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3 520 230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−485 859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BEATA KACZOROWSKA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RENHOLD AS</a:t>
            </a:r>
          </a:p>
        </p:txBody>
      </p:sp>
    </p:spTree>
  </p:cSld>
  <p:clrMapOvr>
    <a:masterClrMapping xmlns:a="http://schemas.openxmlformats.org/drawingml/2006/main"/>
  </p:clrMapOvr>
</p:sld>
</file>