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d10965aa7b44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2620511a544ef"/>
  </p:sldMasterIdLst>
  <p:sldIdLst>
    <p:sldId xmlns:r="http://schemas.openxmlformats.org/officeDocument/2006/relationships" id="256" r:id="Rd156935f45304d8f"/>
    <p:sldId xmlns:r="http://schemas.openxmlformats.org/officeDocument/2006/relationships" id="257" r:id="Ra84c61f080194d4e"/>
    <p:sldId xmlns:r="http://schemas.openxmlformats.org/officeDocument/2006/relationships" id="258" r:id="R3eaa6de786aa48a9"/>
    <p:sldId xmlns:r="http://schemas.openxmlformats.org/officeDocument/2006/relationships" id="259" r:id="R1bd239a4a41849d5"/>
    <p:sldId xmlns:r="http://schemas.openxmlformats.org/officeDocument/2006/relationships" id="260" r:id="R637e674e18404358"/>
    <p:sldId xmlns:r="http://schemas.openxmlformats.org/officeDocument/2006/relationships" id="261" r:id="Raf35d6c126024465"/>
    <p:sldId xmlns:r="http://schemas.openxmlformats.org/officeDocument/2006/relationships" id="262" r:id="R5e3a30d651cb42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2620511a544ef" /><Relationship Type="http://schemas.openxmlformats.org/officeDocument/2006/relationships/slide" Target="/ppt/slides/slide1.xml" Id="Rd156935f45304d8f" /><Relationship Type="http://schemas.openxmlformats.org/officeDocument/2006/relationships/slide" Target="/ppt/slides/slide2.xml" Id="Ra84c61f080194d4e" /><Relationship Type="http://schemas.openxmlformats.org/officeDocument/2006/relationships/slide" Target="/ppt/slides/slide3.xml" Id="R3eaa6de786aa48a9" /><Relationship Type="http://schemas.openxmlformats.org/officeDocument/2006/relationships/slide" Target="/ppt/slides/slide4.xml" Id="R1bd239a4a41849d5" /><Relationship Type="http://schemas.openxmlformats.org/officeDocument/2006/relationships/slide" Target="/ppt/slides/slide5.xml" Id="R637e674e18404358" /><Relationship Type="http://schemas.openxmlformats.org/officeDocument/2006/relationships/slide" Target="/ppt/slides/slide6.xml" Id="Raf35d6c126024465" /><Relationship Type="http://schemas.openxmlformats.org/officeDocument/2006/relationships/slide" Target="/ppt/slides/slide7.xml" Id="R5e3a30d651cb42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a85842de149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bae96fe514154" /><Relationship Type="http://schemas.openxmlformats.org/officeDocument/2006/relationships/theme" Target="/ppt/slideMasters/theme/theme1.xml" Id="R50130d31ee6649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7bae96fe5141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c7bb66bf04b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8a4ae46f743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3ab8378f74a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5bf72ff06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d07c7a1a04c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e4094241f4a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0ffa3bbfd4a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CARACO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7 479 131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7 742 175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 CECILIE FOSSUM VEDELER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AB Fossum, Harbitzalléen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926 170 848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