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5602b1427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7d04024914f98"/>
  </p:sldMasterIdLst>
  <p:sldIdLst>
    <p:sldId xmlns:r="http://schemas.openxmlformats.org/officeDocument/2006/relationships" id="256" r:id="R4342ef85d80c4436"/>
    <p:sldId xmlns:r="http://schemas.openxmlformats.org/officeDocument/2006/relationships" id="257" r:id="Ra1609e9316e14de8"/>
    <p:sldId xmlns:r="http://schemas.openxmlformats.org/officeDocument/2006/relationships" id="258" r:id="R02c874269d844427"/>
    <p:sldId xmlns:r="http://schemas.openxmlformats.org/officeDocument/2006/relationships" id="259" r:id="Rc3e8262501a24d6f"/>
    <p:sldId xmlns:r="http://schemas.openxmlformats.org/officeDocument/2006/relationships" id="260" r:id="R07fc073cc8ae429d"/>
    <p:sldId xmlns:r="http://schemas.openxmlformats.org/officeDocument/2006/relationships" id="261" r:id="Rbd554d90fd3a4ed3"/>
    <p:sldId xmlns:r="http://schemas.openxmlformats.org/officeDocument/2006/relationships" id="262" r:id="R8293f943c7df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7d04024914f98" /><Relationship Type="http://schemas.openxmlformats.org/officeDocument/2006/relationships/slide" Target="/ppt/slides/slide1.xml" Id="R4342ef85d80c4436" /><Relationship Type="http://schemas.openxmlformats.org/officeDocument/2006/relationships/slide" Target="/ppt/slides/slide2.xml" Id="Ra1609e9316e14de8" /><Relationship Type="http://schemas.openxmlformats.org/officeDocument/2006/relationships/slide" Target="/ppt/slides/slide3.xml" Id="R02c874269d844427" /><Relationship Type="http://schemas.openxmlformats.org/officeDocument/2006/relationships/slide" Target="/ppt/slides/slide4.xml" Id="Rc3e8262501a24d6f" /><Relationship Type="http://schemas.openxmlformats.org/officeDocument/2006/relationships/slide" Target="/ppt/slides/slide5.xml" Id="R07fc073cc8ae429d" /><Relationship Type="http://schemas.openxmlformats.org/officeDocument/2006/relationships/slide" Target="/ppt/slides/slide6.xml" Id="Rbd554d90fd3a4ed3" /><Relationship Type="http://schemas.openxmlformats.org/officeDocument/2006/relationships/slide" Target="/ppt/slides/slide7.xml" Id="R8293f943c7df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27d969891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ec9b1cb945b1" /><Relationship Type="http://schemas.openxmlformats.org/officeDocument/2006/relationships/theme" Target="/ppt/slideMasters/theme/theme1.xml" Id="R079a0a2ad7cb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1ec9b1cb9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d239bc79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d5ba4cfd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7321f3d3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ecb1cbc3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25b3aa36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dd393ebe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514452a8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VEDFOS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VEDFOS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8 939 532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DARIUS FOSSUM VEDELER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&amp;#8453;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926 170 864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VEDFOS AS</a:t>
            </a:r>
          </a:p>
        </p:txBody>
      </p:sp>
    </p:spTree>
  </p:cSld>
  <p:clrMapOvr>
    <a:masterClrMapping xmlns:a="http://schemas.openxmlformats.org/drawingml/2006/main"/>
  </p:clrMapOvr>
</p:sld>
</file>