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9b8be634784c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ea0a4b49a9412d"/>
  </p:sldMasterIdLst>
  <p:sldIdLst>
    <p:sldId xmlns:r="http://schemas.openxmlformats.org/officeDocument/2006/relationships" id="256" r:id="R3d895623a7f245ae"/>
    <p:sldId xmlns:r="http://schemas.openxmlformats.org/officeDocument/2006/relationships" id="257" r:id="R0493e64fdf5e434b"/>
    <p:sldId xmlns:r="http://schemas.openxmlformats.org/officeDocument/2006/relationships" id="258" r:id="R3c94d7152a23486c"/>
    <p:sldId xmlns:r="http://schemas.openxmlformats.org/officeDocument/2006/relationships" id="259" r:id="R208602cb99c34e0c"/>
    <p:sldId xmlns:r="http://schemas.openxmlformats.org/officeDocument/2006/relationships" id="260" r:id="Rf704961f6f7d4b9e"/>
    <p:sldId xmlns:r="http://schemas.openxmlformats.org/officeDocument/2006/relationships" id="261" r:id="Rca9ed7142c694123"/>
    <p:sldId xmlns:r="http://schemas.openxmlformats.org/officeDocument/2006/relationships" id="262" r:id="R342338bc4e8546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ea0a4b49a9412d" /><Relationship Type="http://schemas.openxmlformats.org/officeDocument/2006/relationships/slide" Target="/ppt/slides/slide1.xml" Id="R3d895623a7f245ae" /><Relationship Type="http://schemas.openxmlformats.org/officeDocument/2006/relationships/slide" Target="/ppt/slides/slide2.xml" Id="R0493e64fdf5e434b" /><Relationship Type="http://schemas.openxmlformats.org/officeDocument/2006/relationships/slide" Target="/ppt/slides/slide3.xml" Id="R3c94d7152a23486c" /><Relationship Type="http://schemas.openxmlformats.org/officeDocument/2006/relationships/slide" Target="/ppt/slides/slide4.xml" Id="R208602cb99c34e0c" /><Relationship Type="http://schemas.openxmlformats.org/officeDocument/2006/relationships/slide" Target="/ppt/slides/slide5.xml" Id="Rf704961f6f7d4b9e" /><Relationship Type="http://schemas.openxmlformats.org/officeDocument/2006/relationships/slide" Target="/ppt/slides/slide6.xml" Id="Rca9ed7142c694123" /><Relationship Type="http://schemas.openxmlformats.org/officeDocument/2006/relationships/slide" Target="/ppt/slides/slide7.xml" Id="R342338bc4e8546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eda71145445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122c1b2b240e9" /><Relationship Type="http://schemas.openxmlformats.org/officeDocument/2006/relationships/theme" Target="/ppt/slideMasters/theme/theme1.xml" Id="R85ee885d4cb343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7122c1b2b240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4b95c689d4f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0cec9ca2d45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0878769dd4b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c15d3a25c45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2dd35bc0a41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c5cbafdef4f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a7d89e2e64c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COMPUTE ADVISOR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COMPUTE ADVISOR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14 005 635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1 105 670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776 902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962 448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4 014 185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COMPUTE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926 172 212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