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2d4ac10b1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b48ebe3024b17"/>
  </p:sldMasterIdLst>
  <p:sldIdLst>
    <p:sldId xmlns:r="http://schemas.openxmlformats.org/officeDocument/2006/relationships" id="256" r:id="R49237d11cd7a4661"/>
    <p:sldId xmlns:r="http://schemas.openxmlformats.org/officeDocument/2006/relationships" id="257" r:id="Rdb97745c87d54063"/>
    <p:sldId xmlns:r="http://schemas.openxmlformats.org/officeDocument/2006/relationships" id="258" r:id="R702d2863bb374f8b"/>
    <p:sldId xmlns:r="http://schemas.openxmlformats.org/officeDocument/2006/relationships" id="259" r:id="Re4735e9f32944a86"/>
    <p:sldId xmlns:r="http://schemas.openxmlformats.org/officeDocument/2006/relationships" id="260" r:id="Rea9e5f91cabf46e3"/>
    <p:sldId xmlns:r="http://schemas.openxmlformats.org/officeDocument/2006/relationships" id="261" r:id="Rd00bb8ab77b347e0"/>
    <p:sldId xmlns:r="http://schemas.openxmlformats.org/officeDocument/2006/relationships" id="262" r:id="R4e6eab87c6d4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b48ebe3024b17" /><Relationship Type="http://schemas.openxmlformats.org/officeDocument/2006/relationships/slide" Target="/ppt/slides/slide1.xml" Id="R49237d11cd7a4661" /><Relationship Type="http://schemas.openxmlformats.org/officeDocument/2006/relationships/slide" Target="/ppt/slides/slide2.xml" Id="Rdb97745c87d54063" /><Relationship Type="http://schemas.openxmlformats.org/officeDocument/2006/relationships/slide" Target="/ppt/slides/slide3.xml" Id="R702d2863bb374f8b" /><Relationship Type="http://schemas.openxmlformats.org/officeDocument/2006/relationships/slide" Target="/ppt/slides/slide4.xml" Id="Re4735e9f32944a86" /><Relationship Type="http://schemas.openxmlformats.org/officeDocument/2006/relationships/slide" Target="/ppt/slides/slide5.xml" Id="Rea9e5f91cabf46e3" /><Relationship Type="http://schemas.openxmlformats.org/officeDocument/2006/relationships/slide" Target="/ppt/slides/slide6.xml" Id="Rd00bb8ab77b347e0" /><Relationship Type="http://schemas.openxmlformats.org/officeDocument/2006/relationships/slide" Target="/ppt/slides/slide7.xml" Id="R4e6eab87c6d4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9b95ca318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7fc8cae84a4e" /><Relationship Type="http://schemas.openxmlformats.org/officeDocument/2006/relationships/theme" Target="/ppt/slideMasters/theme/theme1.xml" Id="Rb40e93cda8aa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87fc8cae8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eeaa1dc9d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8979cdeb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94f25d3b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c488d754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882fb5f1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01ffe75d9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aad72286e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