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9a0cf546434e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c8fb02fa1a4f37"/>
  </p:sldMasterIdLst>
  <p:sldIdLst>
    <p:sldId xmlns:r="http://schemas.openxmlformats.org/officeDocument/2006/relationships" id="256" r:id="R1dea8f22d1044460"/>
    <p:sldId xmlns:r="http://schemas.openxmlformats.org/officeDocument/2006/relationships" id="257" r:id="R0c58368993bd446d"/>
    <p:sldId xmlns:r="http://schemas.openxmlformats.org/officeDocument/2006/relationships" id="258" r:id="Rbe02aa4adf28456d"/>
    <p:sldId xmlns:r="http://schemas.openxmlformats.org/officeDocument/2006/relationships" id="259" r:id="R972c327e05134feb"/>
    <p:sldId xmlns:r="http://schemas.openxmlformats.org/officeDocument/2006/relationships" id="260" r:id="R7abdfe73fe424ef4"/>
    <p:sldId xmlns:r="http://schemas.openxmlformats.org/officeDocument/2006/relationships" id="261" r:id="R8004a35cf34a45eb"/>
    <p:sldId xmlns:r="http://schemas.openxmlformats.org/officeDocument/2006/relationships" id="262" r:id="Rc57a276e044948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c8fb02fa1a4f37" /><Relationship Type="http://schemas.openxmlformats.org/officeDocument/2006/relationships/slide" Target="/ppt/slides/slide1.xml" Id="R1dea8f22d1044460" /><Relationship Type="http://schemas.openxmlformats.org/officeDocument/2006/relationships/slide" Target="/ppt/slides/slide2.xml" Id="R0c58368993bd446d" /><Relationship Type="http://schemas.openxmlformats.org/officeDocument/2006/relationships/slide" Target="/ppt/slides/slide3.xml" Id="Rbe02aa4adf28456d" /><Relationship Type="http://schemas.openxmlformats.org/officeDocument/2006/relationships/slide" Target="/ppt/slides/slide4.xml" Id="R972c327e05134feb" /><Relationship Type="http://schemas.openxmlformats.org/officeDocument/2006/relationships/slide" Target="/ppt/slides/slide5.xml" Id="R7abdfe73fe424ef4" /><Relationship Type="http://schemas.openxmlformats.org/officeDocument/2006/relationships/slide" Target="/ppt/slides/slide6.xml" Id="R8004a35cf34a45eb" /><Relationship Type="http://schemas.openxmlformats.org/officeDocument/2006/relationships/slide" Target="/ppt/slides/slide7.xml" Id="Rc57a276e044948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67a67d783043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2cb9a42b04c34" /><Relationship Type="http://schemas.openxmlformats.org/officeDocument/2006/relationships/theme" Target="/ppt/slideMasters/theme/theme1.xml" Id="Rd796589b545d43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22cb9a42b04c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62863d2a445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064b0baaa48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518bab4744d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255d4f15347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f6ccdd8c144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f9711c8e040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8688cddeb4b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AMH-HOLDING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AMH-HOLDING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956 399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8 686 598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8 756 598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ANDRÉA MARIE HØISETH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Skyttafaret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926 175 092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