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38b69db242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c53f48eeb4cc6"/>
  </p:sldMasterIdLst>
  <p:sldIdLst>
    <p:sldId xmlns:r="http://schemas.openxmlformats.org/officeDocument/2006/relationships" id="256" r:id="R080dc9a2be2a42ec"/>
    <p:sldId xmlns:r="http://schemas.openxmlformats.org/officeDocument/2006/relationships" id="257" r:id="R01dcd26d5aee459e"/>
    <p:sldId xmlns:r="http://schemas.openxmlformats.org/officeDocument/2006/relationships" id="258" r:id="R33694252d98a4d32"/>
    <p:sldId xmlns:r="http://schemas.openxmlformats.org/officeDocument/2006/relationships" id="259" r:id="Re4b95a77f6ee4472"/>
    <p:sldId xmlns:r="http://schemas.openxmlformats.org/officeDocument/2006/relationships" id="260" r:id="R4e16ff8c4f7f4c11"/>
    <p:sldId xmlns:r="http://schemas.openxmlformats.org/officeDocument/2006/relationships" id="261" r:id="R5eed7bb7f61246a2"/>
    <p:sldId xmlns:r="http://schemas.openxmlformats.org/officeDocument/2006/relationships" id="262" r:id="R0415094b076a46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c53f48eeb4cc6" /><Relationship Type="http://schemas.openxmlformats.org/officeDocument/2006/relationships/slide" Target="/ppt/slides/slide1.xml" Id="R080dc9a2be2a42ec" /><Relationship Type="http://schemas.openxmlformats.org/officeDocument/2006/relationships/slide" Target="/ppt/slides/slide2.xml" Id="R01dcd26d5aee459e" /><Relationship Type="http://schemas.openxmlformats.org/officeDocument/2006/relationships/slide" Target="/ppt/slides/slide3.xml" Id="R33694252d98a4d32" /><Relationship Type="http://schemas.openxmlformats.org/officeDocument/2006/relationships/slide" Target="/ppt/slides/slide4.xml" Id="Re4b95a77f6ee4472" /><Relationship Type="http://schemas.openxmlformats.org/officeDocument/2006/relationships/slide" Target="/ppt/slides/slide5.xml" Id="R4e16ff8c4f7f4c11" /><Relationship Type="http://schemas.openxmlformats.org/officeDocument/2006/relationships/slide" Target="/ppt/slides/slide6.xml" Id="R5eed7bb7f61246a2" /><Relationship Type="http://schemas.openxmlformats.org/officeDocument/2006/relationships/slide" Target="/ppt/slides/slide7.xml" Id="R0415094b076a46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248757b5248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d48d61d54483c" /><Relationship Type="http://schemas.openxmlformats.org/officeDocument/2006/relationships/theme" Target="/ppt/slideMasters/theme/theme1.xml" Id="R390269fa28e9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cd48d61d5448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fa65da05648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528c58d6d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cbda5869941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2b03f9f2244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ff2373de94b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bf066ee884b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1cf71ec454b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CALYMENE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CALYMENE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42 586 764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43 682 006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ELISE FOSSUM WEBB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Cecilie Webb, Industrigata 58A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926 176 781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