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eaa47df2e341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8446f85e56489c"/>
  </p:sldMasterIdLst>
  <p:sldIdLst>
    <p:sldId xmlns:r="http://schemas.openxmlformats.org/officeDocument/2006/relationships" id="256" r:id="R4b9b56d188bd40e5"/>
    <p:sldId xmlns:r="http://schemas.openxmlformats.org/officeDocument/2006/relationships" id="257" r:id="R82e675b3292d43cf"/>
    <p:sldId xmlns:r="http://schemas.openxmlformats.org/officeDocument/2006/relationships" id="258" r:id="R9db08da795244d0a"/>
    <p:sldId xmlns:r="http://schemas.openxmlformats.org/officeDocument/2006/relationships" id="259" r:id="Rb78be37b2d34474c"/>
    <p:sldId xmlns:r="http://schemas.openxmlformats.org/officeDocument/2006/relationships" id="260" r:id="Rdf43d659969a4d45"/>
    <p:sldId xmlns:r="http://schemas.openxmlformats.org/officeDocument/2006/relationships" id="261" r:id="R2bde9f063cc641f4"/>
    <p:sldId xmlns:r="http://schemas.openxmlformats.org/officeDocument/2006/relationships" id="262" r:id="R6735aecd514c47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8446f85e56489c" /><Relationship Type="http://schemas.openxmlformats.org/officeDocument/2006/relationships/slide" Target="/ppt/slides/slide1.xml" Id="R4b9b56d188bd40e5" /><Relationship Type="http://schemas.openxmlformats.org/officeDocument/2006/relationships/slide" Target="/ppt/slides/slide2.xml" Id="R82e675b3292d43cf" /><Relationship Type="http://schemas.openxmlformats.org/officeDocument/2006/relationships/slide" Target="/ppt/slides/slide3.xml" Id="R9db08da795244d0a" /><Relationship Type="http://schemas.openxmlformats.org/officeDocument/2006/relationships/slide" Target="/ppt/slides/slide4.xml" Id="Rb78be37b2d34474c" /><Relationship Type="http://schemas.openxmlformats.org/officeDocument/2006/relationships/slide" Target="/ppt/slides/slide5.xml" Id="Rdf43d659969a4d45" /><Relationship Type="http://schemas.openxmlformats.org/officeDocument/2006/relationships/slide" Target="/ppt/slides/slide6.xml" Id="R2bde9f063cc641f4" /><Relationship Type="http://schemas.openxmlformats.org/officeDocument/2006/relationships/slide" Target="/ppt/slides/slide7.xml" Id="R6735aecd514c47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753f29ad7442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1cfa33a4648af" /><Relationship Type="http://schemas.openxmlformats.org/officeDocument/2006/relationships/theme" Target="/ppt/slideMasters/theme/theme1.xml" Id="R3061de9795344e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e1cfa33a4648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2946e126f54b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e329988e0642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1e6dc5aecb4f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fe857179047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cd9c9f4bd4e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bcd6f01964a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5d4c0c62840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 HOLDING AS ble etablert [år] og holder til i Storslett.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136 888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572 018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572 018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VIVIAN GRØNLUND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Vivian Grønlund, Tømmernesvegen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9151 Storslett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926 177 478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 HOLDING AS</a:t>
            </a:r>
          </a:p>
        </p:txBody>
      </p:sp>
    </p:spTree>
  </p:cSld>
  <p:clrMapOvr>
    <a:masterClrMapping xmlns:a="http://schemas.openxmlformats.org/drawingml/2006/main"/>
  </p:clrMapOvr>
</p:sld>
</file>