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e6b8fe34034b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1dc545ad694b1a"/>
  </p:sldMasterIdLst>
  <p:sldIdLst>
    <p:sldId xmlns:r="http://schemas.openxmlformats.org/officeDocument/2006/relationships" id="256" r:id="Ra4342783338144ce"/>
    <p:sldId xmlns:r="http://schemas.openxmlformats.org/officeDocument/2006/relationships" id="257" r:id="R4e89b99a448f4eed"/>
    <p:sldId xmlns:r="http://schemas.openxmlformats.org/officeDocument/2006/relationships" id="258" r:id="R1ec72c83ac0a4458"/>
    <p:sldId xmlns:r="http://schemas.openxmlformats.org/officeDocument/2006/relationships" id="259" r:id="R9ff866d745054e47"/>
    <p:sldId xmlns:r="http://schemas.openxmlformats.org/officeDocument/2006/relationships" id="260" r:id="Rd735d0106f674956"/>
    <p:sldId xmlns:r="http://schemas.openxmlformats.org/officeDocument/2006/relationships" id="261" r:id="R83a0e21fdba74120"/>
    <p:sldId xmlns:r="http://schemas.openxmlformats.org/officeDocument/2006/relationships" id="262" r:id="R3384f919eeeb42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dc545ad694b1a" /><Relationship Type="http://schemas.openxmlformats.org/officeDocument/2006/relationships/slide" Target="/ppt/slides/slide1.xml" Id="Ra4342783338144ce" /><Relationship Type="http://schemas.openxmlformats.org/officeDocument/2006/relationships/slide" Target="/ppt/slides/slide2.xml" Id="R4e89b99a448f4eed" /><Relationship Type="http://schemas.openxmlformats.org/officeDocument/2006/relationships/slide" Target="/ppt/slides/slide3.xml" Id="R1ec72c83ac0a4458" /><Relationship Type="http://schemas.openxmlformats.org/officeDocument/2006/relationships/slide" Target="/ppt/slides/slide4.xml" Id="R9ff866d745054e47" /><Relationship Type="http://schemas.openxmlformats.org/officeDocument/2006/relationships/slide" Target="/ppt/slides/slide5.xml" Id="Rd735d0106f674956" /><Relationship Type="http://schemas.openxmlformats.org/officeDocument/2006/relationships/slide" Target="/ppt/slides/slide6.xml" Id="R83a0e21fdba74120" /><Relationship Type="http://schemas.openxmlformats.org/officeDocument/2006/relationships/slide" Target="/ppt/slides/slide7.xml" Id="R3384f919eeeb42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4afa23385445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2e1db86af407c" /><Relationship Type="http://schemas.openxmlformats.org/officeDocument/2006/relationships/theme" Target="/ppt/slideMasters/theme/theme1.xml" Id="R3134680d03b5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2e1db86af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354779d8e4b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9c74a71534c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864957e584b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157a08182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e4f3b46c143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53f3040684e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84f422a7646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ISLANDSK GÅRDSBAKERI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ISLANDSK GÅRDSBAKERI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ISLANDSK GÅRDSBAKERI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ISLANDSK GÅRDSBAKERI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ISLANDSK GÅRDSBAKERI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ISLANDSK GÅRDSBAKERI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−11 539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ISLANDSK GÅRDSBAKERI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MORTEN SVERKMO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GUDNY OLAFSDOTTIR SVERKMO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ISLANDSK GÅRDSBAKERI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926 181 971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ISLANDSK GÅRDSBAKERI AS</a:t>
            </a:r>
          </a:p>
        </p:txBody>
      </p:sp>
    </p:spTree>
  </p:cSld>
  <p:clrMapOvr>
    <a:masterClrMapping xmlns:a="http://schemas.openxmlformats.org/drawingml/2006/main"/>
  </p:clrMapOvr>
</p:sld>
</file>