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c687cc319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ce37823954d0e"/>
  </p:sldMasterIdLst>
  <p:sldIdLst>
    <p:sldId xmlns:r="http://schemas.openxmlformats.org/officeDocument/2006/relationships" id="256" r:id="R18de45eebb604578"/>
    <p:sldId xmlns:r="http://schemas.openxmlformats.org/officeDocument/2006/relationships" id="257" r:id="Rd3afdbfcbd6d46e7"/>
    <p:sldId xmlns:r="http://schemas.openxmlformats.org/officeDocument/2006/relationships" id="258" r:id="R6de9d22d1e284fb6"/>
    <p:sldId xmlns:r="http://schemas.openxmlformats.org/officeDocument/2006/relationships" id="259" r:id="R12728ecf776b4091"/>
    <p:sldId xmlns:r="http://schemas.openxmlformats.org/officeDocument/2006/relationships" id="260" r:id="R2a94b46692f7494e"/>
    <p:sldId xmlns:r="http://schemas.openxmlformats.org/officeDocument/2006/relationships" id="261" r:id="R1b1070b6a359457c"/>
    <p:sldId xmlns:r="http://schemas.openxmlformats.org/officeDocument/2006/relationships" id="262" r:id="R704f60f29a6f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ce37823954d0e" /><Relationship Type="http://schemas.openxmlformats.org/officeDocument/2006/relationships/slide" Target="/ppt/slides/slide1.xml" Id="R18de45eebb604578" /><Relationship Type="http://schemas.openxmlformats.org/officeDocument/2006/relationships/slide" Target="/ppt/slides/slide2.xml" Id="Rd3afdbfcbd6d46e7" /><Relationship Type="http://schemas.openxmlformats.org/officeDocument/2006/relationships/slide" Target="/ppt/slides/slide3.xml" Id="R6de9d22d1e284fb6" /><Relationship Type="http://schemas.openxmlformats.org/officeDocument/2006/relationships/slide" Target="/ppt/slides/slide4.xml" Id="R12728ecf776b4091" /><Relationship Type="http://schemas.openxmlformats.org/officeDocument/2006/relationships/slide" Target="/ppt/slides/slide5.xml" Id="R2a94b46692f7494e" /><Relationship Type="http://schemas.openxmlformats.org/officeDocument/2006/relationships/slide" Target="/ppt/slides/slide6.xml" Id="R1b1070b6a359457c" /><Relationship Type="http://schemas.openxmlformats.org/officeDocument/2006/relationships/slide" Target="/ppt/slides/slide7.xml" Id="R704f60f29a6f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bceb4d85a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353dde9c6479e" /><Relationship Type="http://schemas.openxmlformats.org/officeDocument/2006/relationships/theme" Target="/ppt/slideMasters/theme/theme1.xml" Id="R2a8bc13169c8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353dde9c6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3f8360c29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18fc895a1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354421c2546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546ebea26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1d1ffb6ac49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559c745c042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b75371f7b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MOE-INVEST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3 752 651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926 182 501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MOE-INVEST AS</a:t>
            </a:r>
          </a:p>
        </p:txBody>
      </p:sp>
    </p:spTree>
  </p:cSld>
  <p:clrMapOvr>
    <a:masterClrMapping xmlns:a="http://schemas.openxmlformats.org/drawingml/2006/main"/>
  </p:clrMapOvr>
</p:sld>
</file>