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5c1bc8442345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daa83064d74f26"/>
  </p:sldMasterIdLst>
  <p:sldIdLst>
    <p:sldId xmlns:r="http://schemas.openxmlformats.org/officeDocument/2006/relationships" id="256" r:id="R276303121ba24196"/>
    <p:sldId xmlns:r="http://schemas.openxmlformats.org/officeDocument/2006/relationships" id="257" r:id="R35fb4a81e5964dc7"/>
    <p:sldId xmlns:r="http://schemas.openxmlformats.org/officeDocument/2006/relationships" id="258" r:id="R72c94d9599534df8"/>
    <p:sldId xmlns:r="http://schemas.openxmlformats.org/officeDocument/2006/relationships" id="259" r:id="R4ffaac09859d4dd1"/>
    <p:sldId xmlns:r="http://schemas.openxmlformats.org/officeDocument/2006/relationships" id="260" r:id="Rb6dda57fd44c46e4"/>
    <p:sldId xmlns:r="http://schemas.openxmlformats.org/officeDocument/2006/relationships" id="261" r:id="R0ca08a754ff143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aa83064d74f26" /><Relationship Type="http://schemas.openxmlformats.org/officeDocument/2006/relationships/slide" Target="/ppt/slides/slide1.xml" Id="R276303121ba24196" /><Relationship Type="http://schemas.openxmlformats.org/officeDocument/2006/relationships/slide" Target="/ppt/slides/slide2.xml" Id="R35fb4a81e5964dc7" /><Relationship Type="http://schemas.openxmlformats.org/officeDocument/2006/relationships/slide" Target="/ppt/slides/slide3.xml" Id="R72c94d9599534df8" /><Relationship Type="http://schemas.openxmlformats.org/officeDocument/2006/relationships/slide" Target="/ppt/slides/slide4.xml" Id="R4ffaac09859d4dd1" /><Relationship Type="http://schemas.openxmlformats.org/officeDocument/2006/relationships/slide" Target="/ppt/slides/slide5.xml" Id="Rb6dda57fd44c46e4" /><Relationship Type="http://schemas.openxmlformats.org/officeDocument/2006/relationships/slide" Target="/ppt/slides/slide6.xml" Id="R0ca08a754ff143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80645871140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bbaf437c944ca" /><Relationship Type="http://schemas.openxmlformats.org/officeDocument/2006/relationships/theme" Target="/ppt/slideMasters/theme/theme1.xml" Id="R24d34e35902a40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cbbaf437c944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05c17792942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aefc4cfce4b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2c04e960243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2abbf13234a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7db73d0f24e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0972744c64e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VILDMA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VILDMA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VILDMA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VILDMA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VILDMA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VILDMA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Smestadvei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926 187 597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VILDMA HOLDING AS</a:t>
            </a:r>
          </a:p>
        </p:txBody>
      </p:sp>
    </p:spTree>
  </p:cSld>
  <p:clrMapOvr>
    <a:masterClrMapping xmlns:a="http://schemas.openxmlformats.org/drawingml/2006/main"/>
  </p:clrMapOvr>
</p:sld>
</file>