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dde15e72c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ab08ea73f44ea"/>
  </p:sldMasterIdLst>
  <p:sldIdLst>
    <p:sldId xmlns:r="http://schemas.openxmlformats.org/officeDocument/2006/relationships" id="256" r:id="Rac6582ecfe524918"/>
    <p:sldId xmlns:r="http://schemas.openxmlformats.org/officeDocument/2006/relationships" id="257" r:id="Rd638fa09a9ab4706"/>
    <p:sldId xmlns:r="http://schemas.openxmlformats.org/officeDocument/2006/relationships" id="258" r:id="Rf8fe786e92ef44b4"/>
    <p:sldId xmlns:r="http://schemas.openxmlformats.org/officeDocument/2006/relationships" id="259" r:id="R72fcbf4defe3463b"/>
    <p:sldId xmlns:r="http://schemas.openxmlformats.org/officeDocument/2006/relationships" id="260" r:id="Rbcda4a7d50f34cbf"/>
    <p:sldId xmlns:r="http://schemas.openxmlformats.org/officeDocument/2006/relationships" id="261" r:id="R84be779e9d0c42eb"/>
    <p:sldId xmlns:r="http://schemas.openxmlformats.org/officeDocument/2006/relationships" id="262" r:id="R8f621eb0a691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ab08ea73f44ea" /><Relationship Type="http://schemas.openxmlformats.org/officeDocument/2006/relationships/slide" Target="/ppt/slides/slide1.xml" Id="Rac6582ecfe524918" /><Relationship Type="http://schemas.openxmlformats.org/officeDocument/2006/relationships/slide" Target="/ppt/slides/slide2.xml" Id="Rd638fa09a9ab4706" /><Relationship Type="http://schemas.openxmlformats.org/officeDocument/2006/relationships/slide" Target="/ppt/slides/slide3.xml" Id="Rf8fe786e92ef44b4" /><Relationship Type="http://schemas.openxmlformats.org/officeDocument/2006/relationships/slide" Target="/ppt/slides/slide4.xml" Id="R72fcbf4defe3463b" /><Relationship Type="http://schemas.openxmlformats.org/officeDocument/2006/relationships/slide" Target="/ppt/slides/slide5.xml" Id="Rbcda4a7d50f34cbf" /><Relationship Type="http://schemas.openxmlformats.org/officeDocument/2006/relationships/slide" Target="/ppt/slides/slide6.xml" Id="R84be779e9d0c42eb" /><Relationship Type="http://schemas.openxmlformats.org/officeDocument/2006/relationships/slide" Target="/ppt/slides/slide7.xml" Id="R8f621eb0a691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df87c9e7a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1a6945a04690" /><Relationship Type="http://schemas.openxmlformats.org/officeDocument/2006/relationships/theme" Target="/ppt/slideMasters/theme/theme1.xml" Id="Rb95415a699f5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41a6945a0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59dc62b9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4c3b228b4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10a6fab1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ef2af347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c4329bd7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195646e8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86988132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VILDMA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JUEL LAE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926 187 597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