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ae7e218b5a4e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a96ee4247b4bb2"/>
  </p:sldMasterIdLst>
  <p:sldIdLst>
    <p:sldId xmlns:r="http://schemas.openxmlformats.org/officeDocument/2006/relationships" id="256" r:id="R248f495eb8914715"/>
    <p:sldId xmlns:r="http://schemas.openxmlformats.org/officeDocument/2006/relationships" id="257" r:id="Rd5e95e700a714397"/>
    <p:sldId xmlns:r="http://schemas.openxmlformats.org/officeDocument/2006/relationships" id="258" r:id="R0c3c66c76dd34b5c"/>
    <p:sldId xmlns:r="http://schemas.openxmlformats.org/officeDocument/2006/relationships" id="259" r:id="R08c7ec6163704f94"/>
    <p:sldId xmlns:r="http://schemas.openxmlformats.org/officeDocument/2006/relationships" id="260" r:id="R42739161846e4638"/>
    <p:sldId xmlns:r="http://schemas.openxmlformats.org/officeDocument/2006/relationships" id="261" r:id="R25fdd7b3c3024e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96ee4247b4bb2" /><Relationship Type="http://schemas.openxmlformats.org/officeDocument/2006/relationships/slide" Target="/ppt/slides/slide1.xml" Id="R248f495eb8914715" /><Relationship Type="http://schemas.openxmlformats.org/officeDocument/2006/relationships/slide" Target="/ppt/slides/slide2.xml" Id="Rd5e95e700a714397" /><Relationship Type="http://schemas.openxmlformats.org/officeDocument/2006/relationships/slide" Target="/ppt/slides/slide3.xml" Id="R0c3c66c76dd34b5c" /><Relationship Type="http://schemas.openxmlformats.org/officeDocument/2006/relationships/slide" Target="/ppt/slides/slide4.xml" Id="R08c7ec6163704f94" /><Relationship Type="http://schemas.openxmlformats.org/officeDocument/2006/relationships/slide" Target="/ppt/slides/slide5.xml" Id="R42739161846e4638" /><Relationship Type="http://schemas.openxmlformats.org/officeDocument/2006/relationships/slide" Target="/ppt/slides/slide6.xml" Id="R25fdd7b3c3024e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3e95b8fcb4a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c04b74c6244dc" /><Relationship Type="http://schemas.openxmlformats.org/officeDocument/2006/relationships/theme" Target="/ppt/slideMasters/theme/theme1.xml" Id="Rb4476e4ab2f141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4c04b74c6244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3ef9b1d2f49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f6b432f2949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992bba1d446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a3317a1e34a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237b5855644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97b05a22d44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MOONAGE DAYDREAM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