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5a64d1d1d94c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435a05f2a64a31"/>
  </p:sldMasterIdLst>
  <p:sldIdLst>
    <p:sldId xmlns:r="http://schemas.openxmlformats.org/officeDocument/2006/relationships" id="256" r:id="R3b03162dd2324de5"/>
    <p:sldId xmlns:r="http://schemas.openxmlformats.org/officeDocument/2006/relationships" id="257" r:id="Re0fbd86eb3274c8d"/>
    <p:sldId xmlns:r="http://schemas.openxmlformats.org/officeDocument/2006/relationships" id="258" r:id="R6eb78589a9f04524"/>
    <p:sldId xmlns:r="http://schemas.openxmlformats.org/officeDocument/2006/relationships" id="259" r:id="R047a7ed453054f1f"/>
    <p:sldId xmlns:r="http://schemas.openxmlformats.org/officeDocument/2006/relationships" id="260" r:id="Rb1505b857b8641f1"/>
    <p:sldId xmlns:r="http://schemas.openxmlformats.org/officeDocument/2006/relationships" id="261" r:id="R46d431f6c6da44b4"/>
    <p:sldId xmlns:r="http://schemas.openxmlformats.org/officeDocument/2006/relationships" id="262" r:id="R4721f72a60d045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35a05f2a64a31" /><Relationship Type="http://schemas.openxmlformats.org/officeDocument/2006/relationships/slide" Target="/ppt/slides/slide1.xml" Id="R3b03162dd2324de5" /><Relationship Type="http://schemas.openxmlformats.org/officeDocument/2006/relationships/slide" Target="/ppt/slides/slide2.xml" Id="Re0fbd86eb3274c8d" /><Relationship Type="http://schemas.openxmlformats.org/officeDocument/2006/relationships/slide" Target="/ppt/slides/slide3.xml" Id="R6eb78589a9f04524" /><Relationship Type="http://schemas.openxmlformats.org/officeDocument/2006/relationships/slide" Target="/ppt/slides/slide4.xml" Id="R047a7ed453054f1f" /><Relationship Type="http://schemas.openxmlformats.org/officeDocument/2006/relationships/slide" Target="/ppt/slides/slide5.xml" Id="Rb1505b857b8641f1" /><Relationship Type="http://schemas.openxmlformats.org/officeDocument/2006/relationships/slide" Target="/ppt/slides/slide6.xml" Id="R46d431f6c6da44b4" /><Relationship Type="http://schemas.openxmlformats.org/officeDocument/2006/relationships/slide" Target="/ppt/slides/slide7.xml" Id="R4721f72a60d045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ad29647f84c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75a3495dd420d" /><Relationship Type="http://schemas.openxmlformats.org/officeDocument/2006/relationships/theme" Target="/ppt/slideMasters/theme/theme1.xml" Id="Re68d1b6881ef45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d75a3495dd42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ffd872bc34d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74fbfe4034e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8a98cba774a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06c11dea641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eac195be34f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1caf816774f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5de096a344c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MOONAGE DAYDREAM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MOONAGE DAYDREAM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391 618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558 634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BERNTZEN SVEIN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Elgtråkket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926 189 697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