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b84a46665e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2a529344f745ba"/>
  </p:sldMasterIdLst>
  <p:sldIdLst>
    <p:sldId xmlns:r="http://schemas.openxmlformats.org/officeDocument/2006/relationships" id="256" r:id="Ra3b3a12ffa86468f"/>
    <p:sldId xmlns:r="http://schemas.openxmlformats.org/officeDocument/2006/relationships" id="257" r:id="Rb961a9f1517c457a"/>
    <p:sldId xmlns:r="http://schemas.openxmlformats.org/officeDocument/2006/relationships" id="258" r:id="Re47191ab796d4bd9"/>
    <p:sldId xmlns:r="http://schemas.openxmlformats.org/officeDocument/2006/relationships" id="259" r:id="R8d40a8506d5a4582"/>
    <p:sldId xmlns:r="http://schemas.openxmlformats.org/officeDocument/2006/relationships" id="260" r:id="R577779e3acef4353"/>
    <p:sldId xmlns:r="http://schemas.openxmlformats.org/officeDocument/2006/relationships" id="261" r:id="R52eca63cd8f947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a529344f745ba" /><Relationship Type="http://schemas.openxmlformats.org/officeDocument/2006/relationships/slide" Target="/ppt/slides/slide1.xml" Id="Ra3b3a12ffa86468f" /><Relationship Type="http://schemas.openxmlformats.org/officeDocument/2006/relationships/slide" Target="/ppt/slides/slide2.xml" Id="Rb961a9f1517c457a" /><Relationship Type="http://schemas.openxmlformats.org/officeDocument/2006/relationships/slide" Target="/ppt/slides/slide3.xml" Id="Re47191ab796d4bd9" /><Relationship Type="http://schemas.openxmlformats.org/officeDocument/2006/relationships/slide" Target="/ppt/slides/slide4.xml" Id="R8d40a8506d5a4582" /><Relationship Type="http://schemas.openxmlformats.org/officeDocument/2006/relationships/slide" Target="/ppt/slides/slide5.xml" Id="R577779e3acef4353" /><Relationship Type="http://schemas.openxmlformats.org/officeDocument/2006/relationships/slide" Target="/ppt/slides/slide6.xml" Id="R52eca63cd8f947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24b9ef89244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57dbc13c540e3" /><Relationship Type="http://schemas.openxmlformats.org/officeDocument/2006/relationships/theme" Target="/ppt/slideMasters/theme/theme1.xml" Id="Re0703deba206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57dbc13c5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92770ef9d48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563a08d1849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3c1517ee2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14e71c9e3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ac6198dcf48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64f7e51b1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SEIFRA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Byes veg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926 191 985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