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b1a27a6b24e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2a3cc3c0e48a7"/>
  </p:sldMasterIdLst>
  <p:sldIdLst>
    <p:sldId xmlns:r="http://schemas.openxmlformats.org/officeDocument/2006/relationships" id="256" r:id="R6d1f1b0fb1ba4333"/>
    <p:sldId xmlns:r="http://schemas.openxmlformats.org/officeDocument/2006/relationships" id="257" r:id="R56b736b71e4840f4"/>
    <p:sldId xmlns:r="http://schemas.openxmlformats.org/officeDocument/2006/relationships" id="258" r:id="R5e43b8c6e1fc4233"/>
    <p:sldId xmlns:r="http://schemas.openxmlformats.org/officeDocument/2006/relationships" id="259" r:id="R9bfce9940e2d4f74"/>
    <p:sldId xmlns:r="http://schemas.openxmlformats.org/officeDocument/2006/relationships" id="260" r:id="R521849571db44a22"/>
    <p:sldId xmlns:r="http://schemas.openxmlformats.org/officeDocument/2006/relationships" id="261" r:id="R7f4ca45663fa46b1"/>
    <p:sldId xmlns:r="http://schemas.openxmlformats.org/officeDocument/2006/relationships" id="262" r:id="R97379d2ed57c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2a3cc3c0e48a7" /><Relationship Type="http://schemas.openxmlformats.org/officeDocument/2006/relationships/slide" Target="/ppt/slides/slide1.xml" Id="R6d1f1b0fb1ba4333" /><Relationship Type="http://schemas.openxmlformats.org/officeDocument/2006/relationships/slide" Target="/ppt/slides/slide2.xml" Id="R56b736b71e4840f4" /><Relationship Type="http://schemas.openxmlformats.org/officeDocument/2006/relationships/slide" Target="/ppt/slides/slide3.xml" Id="R5e43b8c6e1fc4233" /><Relationship Type="http://schemas.openxmlformats.org/officeDocument/2006/relationships/slide" Target="/ppt/slides/slide4.xml" Id="R9bfce9940e2d4f74" /><Relationship Type="http://schemas.openxmlformats.org/officeDocument/2006/relationships/slide" Target="/ppt/slides/slide5.xml" Id="R521849571db44a22" /><Relationship Type="http://schemas.openxmlformats.org/officeDocument/2006/relationships/slide" Target="/ppt/slides/slide6.xml" Id="R7f4ca45663fa46b1" /><Relationship Type="http://schemas.openxmlformats.org/officeDocument/2006/relationships/slide" Target="/ppt/slides/slide7.xml" Id="R97379d2ed57c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371dce052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86e45718d42e5" /><Relationship Type="http://schemas.openxmlformats.org/officeDocument/2006/relationships/theme" Target="/ppt/slideMasters/theme/theme1.xml" Id="Reee345013460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e86e45718d42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6d92d3269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8acf279164a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c746dfc70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15592b2bb44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6e0c7cd254c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79ae28e6644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0386485094c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SEIFRA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SEIFRA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1 176 130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ANGLEVIK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Byes veg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SEIFRA AS</a:t>
            </a:r>
          </a:p>
        </p:txBody>
      </p:sp>
    </p:spTree>
  </p:cSld>
  <p:clrMapOvr>
    <a:masterClrMapping xmlns:a="http://schemas.openxmlformats.org/drawingml/2006/main"/>
  </p:clrMapOvr>
</p:sld>
</file>