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354e58d5774d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3bb5de4be04f92"/>
  </p:sldMasterIdLst>
  <p:sldIdLst>
    <p:sldId xmlns:r="http://schemas.openxmlformats.org/officeDocument/2006/relationships" id="256" r:id="R23628d0bc2de47c7"/>
    <p:sldId xmlns:r="http://schemas.openxmlformats.org/officeDocument/2006/relationships" id="257" r:id="R8763440982be455f"/>
    <p:sldId xmlns:r="http://schemas.openxmlformats.org/officeDocument/2006/relationships" id="258" r:id="R6c1d44239bf745b2"/>
    <p:sldId xmlns:r="http://schemas.openxmlformats.org/officeDocument/2006/relationships" id="259" r:id="R8eeced837d544b9f"/>
    <p:sldId xmlns:r="http://schemas.openxmlformats.org/officeDocument/2006/relationships" id="260" r:id="Rfd8ea9934f31468c"/>
    <p:sldId xmlns:r="http://schemas.openxmlformats.org/officeDocument/2006/relationships" id="261" r:id="Ree38a75ade524a2d"/>
    <p:sldId xmlns:r="http://schemas.openxmlformats.org/officeDocument/2006/relationships" id="262" r:id="R609808aecad44a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3bb5de4be04f92" /><Relationship Type="http://schemas.openxmlformats.org/officeDocument/2006/relationships/slide" Target="/ppt/slides/slide1.xml" Id="R23628d0bc2de47c7" /><Relationship Type="http://schemas.openxmlformats.org/officeDocument/2006/relationships/slide" Target="/ppt/slides/slide2.xml" Id="R8763440982be455f" /><Relationship Type="http://schemas.openxmlformats.org/officeDocument/2006/relationships/slide" Target="/ppt/slides/slide3.xml" Id="R6c1d44239bf745b2" /><Relationship Type="http://schemas.openxmlformats.org/officeDocument/2006/relationships/slide" Target="/ppt/slides/slide4.xml" Id="R8eeced837d544b9f" /><Relationship Type="http://schemas.openxmlformats.org/officeDocument/2006/relationships/slide" Target="/ppt/slides/slide5.xml" Id="Rfd8ea9934f31468c" /><Relationship Type="http://schemas.openxmlformats.org/officeDocument/2006/relationships/slide" Target="/ppt/slides/slide6.xml" Id="Ree38a75ade524a2d" /><Relationship Type="http://schemas.openxmlformats.org/officeDocument/2006/relationships/slide" Target="/ppt/slides/slide7.xml" Id="R609808aecad44a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d47e89d9ef47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2acebde91441f" /><Relationship Type="http://schemas.openxmlformats.org/officeDocument/2006/relationships/theme" Target="/ppt/slideMasters/theme/theme1.xml" Id="R1b8f32bdfaf041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12acebde9144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f737539f142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203dea8344e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6483212d945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9f8c6837647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d2839d2dd4c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9336c34d949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2731ba32846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KESASIJA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KESASIJA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KESASIJA AS ble etablert [år] og holder til i Storslett.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KESASIJA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KESASIJA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KESASIJA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211 676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1 271 904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1 274 470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KESASIJA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GUNNAR KAMPERHAUG SEVERINSEN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GRO-HILDE SEVERINSEN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KRISTIAN KAMPERHAUG SEVERINSEN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KRISTINE KAMPERHAUG SEVERINSEN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VIDAR KAMPERHAUG SEVERINSEN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KESASIJA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Ole Gunnar Severinsen, Kirkely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9151 Storslett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926 194 968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KESASIJA AS</a:t>
            </a:r>
          </a:p>
        </p:txBody>
      </p:sp>
    </p:spTree>
  </p:cSld>
  <p:clrMapOvr>
    <a:masterClrMapping xmlns:a="http://schemas.openxmlformats.org/drawingml/2006/main"/>
  </p:clrMapOvr>
</p:sld>
</file>