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c36f3b9e2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7436a30dc4a37"/>
  </p:sldMasterIdLst>
  <p:sldIdLst>
    <p:sldId xmlns:r="http://schemas.openxmlformats.org/officeDocument/2006/relationships" id="256" r:id="Rf40aa124edd349ab"/>
    <p:sldId xmlns:r="http://schemas.openxmlformats.org/officeDocument/2006/relationships" id="257" r:id="R577b233dbdfd4ffa"/>
    <p:sldId xmlns:r="http://schemas.openxmlformats.org/officeDocument/2006/relationships" id="258" r:id="R60957a7e4dfa44b4"/>
    <p:sldId xmlns:r="http://schemas.openxmlformats.org/officeDocument/2006/relationships" id="259" r:id="R6e98345a468a4a7d"/>
    <p:sldId xmlns:r="http://schemas.openxmlformats.org/officeDocument/2006/relationships" id="260" r:id="Rf8c7425c67c446af"/>
    <p:sldId xmlns:r="http://schemas.openxmlformats.org/officeDocument/2006/relationships" id="261" r:id="Ree7d52e686a94b19"/>
    <p:sldId xmlns:r="http://schemas.openxmlformats.org/officeDocument/2006/relationships" id="262" r:id="R6ec4a08c26fa4f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7436a30dc4a37" /><Relationship Type="http://schemas.openxmlformats.org/officeDocument/2006/relationships/slide" Target="/ppt/slides/slide1.xml" Id="Rf40aa124edd349ab" /><Relationship Type="http://schemas.openxmlformats.org/officeDocument/2006/relationships/slide" Target="/ppt/slides/slide2.xml" Id="R577b233dbdfd4ffa" /><Relationship Type="http://schemas.openxmlformats.org/officeDocument/2006/relationships/slide" Target="/ppt/slides/slide3.xml" Id="R60957a7e4dfa44b4" /><Relationship Type="http://schemas.openxmlformats.org/officeDocument/2006/relationships/slide" Target="/ppt/slides/slide4.xml" Id="R6e98345a468a4a7d" /><Relationship Type="http://schemas.openxmlformats.org/officeDocument/2006/relationships/slide" Target="/ppt/slides/slide5.xml" Id="Rf8c7425c67c446af" /><Relationship Type="http://schemas.openxmlformats.org/officeDocument/2006/relationships/slide" Target="/ppt/slides/slide6.xml" Id="Ree7d52e686a94b19" /><Relationship Type="http://schemas.openxmlformats.org/officeDocument/2006/relationships/slide" Target="/ppt/slides/slide7.xml" Id="R6ec4a08c26fa4f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e984fb91646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770c92b484cb0" /><Relationship Type="http://schemas.openxmlformats.org/officeDocument/2006/relationships/theme" Target="/ppt/slideMasters/theme/theme1.xml" Id="R7207971ad4b4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770c92b48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501af5d2b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131bef89d49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80ccf1fe9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b9c6ed77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896c6c76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be4b56308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e839cffd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REGNSKAP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6 465 458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926 195 581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REGNSKAP AS</a:t>
            </a:r>
          </a:p>
        </p:txBody>
      </p:sp>
    </p:spTree>
  </p:cSld>
  <p:clrMapOvr>
    <a:masterClrMapping xmlns:a="http://schemas.openxmlformats.org/drawingml/2006/main"/>
  </p:clrMapOvr>
</p:sld>
</file>