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77498febcc46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57ac118a9e4e08"/>
  </p:sldMasterIdLst>
  <p:sldIdLst>
    <p:sldId xmlns:r="http://schemas.openxmlformats.org/officeDocument/2006/relationships" id="256" r:id="R30d83b63e8274495"/>
    <p:sldId xmlns:r="http://schemas.openxmlformats.org/officeDocument/2006/relationships" id="257" r:id="Rd83abdb4916042cb"/>
    <p:sldId xmlns:r="http://schemas.openxmlformats.org/officeDocument/2006/relationships" id="258" r:id="Rdb25015d106f4ea1"/>
    <p:sldId xmlns:r="http://schemas.openxmlformats.org/officeDocument/2006/relationships" id="259" r:id="Rb8cacc8337ba4469"/>
    <p:sldId xmlns:r="http://schemas.openxmlformats.org/officeDocument/2006/relationships" id="260" r:id="Rd63c13fcf4864374"/>
    <p:sldId xmlns:r="http://schemas.openxmlformats.org/officeDocument/2006/relationships" id="261" r:id="Rca8df96fd5b545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57ac118a9e4e08" /><Relationship Type="http://schemas.openxmlformats.org/officeDocument/2006/relationships/slide" Target="/ppt/slides/slide1.xml" Id="R30d83b63e8274495" /><Relationship Type="http://schemas.openxmlformats.org/officeDocument/2006/relationships/slide" Target="/ppt/slides/slide2.xml" Id="Rd83abdb4916042cb" /><Relationship Type="http://schemas.openxmlformats.org/officeDocument/2006/relationships/slide" Target="/ppt/slides/slide3.xml" Id="Rdb25015d106f4ea1" /><Relationship Type="http://schemas.openxmlformats.org/officeDocument/2006/relationships/slide" Target="/ppt/slides/slide4.xml" Id="Rb8cacc8337ba4469" /><Relationship Type="http://schemas.openxmlformats.org/officeDocument/2006/relationships/slide" Target="/ppt/slides/slide5.xml" Id="Rd63c13fcf4864374" /><Relationship Type="http://schemas.openxmlformats.org/officeDocument/2006/relationships/slide" Target="/ppt/slides/slide6.xml" Id="Rca8df96fd5b545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a5ae0bc58e48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abd8039074b09" /><Relationship Type="http://schemas.openxmlformats.org/officeDocument/2006/relationships/theme" Target="/ppt/slideMasters/theme/theme1.xml" Id="R7db9ea9788a540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8abd8039074b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4b3c95b2547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834d6e16a4c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b40d1588b4d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6e552debc46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2cebb00c040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f2d7eab6747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VISION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VISION INVEST AS ble etablert [år] og holder til i Vartdal.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VARTDAL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VARTDAL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6170 Vartdal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926 200 739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