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c2bb129fb48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d89292f784651"/>
  </p:sldMasterIdLst>
  <p:sldIdLst>
    <p:sldId xmlns:r="http://schemas.openxmlformats.org/officeDocument/2006/relationships" id="256" r:id="Rc180b172859c4408"/>
    <p:sldId xmlns:r="http://schemas.openxmlformats.org/officeDocument/2006/relationships" id="257" r:id="R07fa6f8fb06c4f81"/>
    <p:sldId xmlns:r="http://schemas.openxmlformats.org/officeDocument/2006/relationships" id="258" r:id="R1f6201c17684465e"/>
    <p:sldId xmlns:r="http://schemas.openxmlformats.org/officeDocument/2006/relationships" id="259" r:id="R597939df4995493d"/>
    <p:sldId xmlns:r="http://schemas.openxmlformats.org/officeDocument/2006/relationships" id="260" r:id="Rdc5d2a04442e4be0"/>
    <p:sldId xmlns:r="http://schemas.openxmlformats.org/officeDocument/2006/relationships" id="261" r:id="R2bb181736b5c46ba"/>
    <p:sldId xmlns:r="http://schemas.openxmlformats.org/officeDocument/2006/relationships" id="262" r:id="R0035b7585c73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d89292f784651" /><Relationship Type="http://schemas.openxmlformats.org/officeDocument/2006/relationships/slide" Target="/ppt/slides/slide1.xml" Id="Rc180b172859c4408" /><Relationship Type="http://schemas.openxmlformats.org/officeDocument/2006/relationships/slide" Target="/ppt/slides/slide2.xml" Id="R07fa6f8fb06c4f81" /><Relationship Type="http://schemas.openxmlformats.org/officeDocument/2006/relationships/slide" Target="/ppt/slides/slide3.xml" Id="R1f6201c17684465e" /><Relationship Type="http://schemas.openxmlformats.org/officeDocument/2006/relationships/slide" Target="/ppt/slides/slide4.xml" Id="R597939df4995493d" /><Relationship Type="http://schemas.openxmlformats.org/officeDocument/2006/relationships/slide" Target="/ppt/slides/slide5.xml" Id="Rdc5d2a04442e4be0" /><Relationship Type="http://schemas.openxmlformats.org/officeDocument/2006/relationships/slide" Target="/ppt/slides/slide6.xml" Id="R2bb181736b5c46ba" /><Relationship Type="http://schemas.openxmlformats.org/officeDocument/2006/relationships/slide" Target="/ppt/slides/slide7.xml" Id="R0035b7585c73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d1f86d01249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bc11723924124" /><Relationship Type="http://schemas.openxmlformats.org/officeDocument/2006/relationships/theme" Target="/ppt/slideMasters/theme/theme1.xml" Id="R2602887942814a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4bc1172392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e3800e1634f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39dd4800c40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294a7fed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edf92e248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153a228b949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c96d7bb114e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6e49ab5b1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KAPPVEIEN 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KAPPVEIEN 11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1 128 546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1 909 067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TUSVIK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Tusvik, Kappveien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