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ccb15671f142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3d70e131a04533"/>
  </p:sldMasterIdLst>
  <p:sldIdLst>
    <p:sldId xmlns:r="http://schemas.openxmlformats.org/officeDocument/2006/relationships" id="256" r:id="R59ded5062bf3498f"/>
    <p:sldId xmlns:r="http://schemas.openxmlformats.org/officeDocument/2006/relationships" id="257" r:id="R7a888e3f78014830"/>
    <p:sldId xmlns:r="http://schemas.openxmlformats.org/officeDocument/2006/relationships" id="258" r:id="R30a81f5901b74cbb"/>
    <p:sldId xmlns:r="http://schemas.openxmlformats.org/officeDocument/2006/relationships" id="259" r:id="R99c4a9a01c6c4a7e"/>
    <p:sldId xmlns:r="http://schemas.openxmlformats.org/officeDocument/2006/relationships" id="260" r:id="R28b670fc2b394557"/>
    <p:sldId xmlns:r="http://schemas.openxmlformats.org/officeDocument/2006/relationships" id="261" r:id="R36fd29ade5024aad"/>
    <p:sldId xmlns:r="http://schemas.openxmlformats.org/officeDocument/2006/relationships" id="262" r:id="Rf73ec595ef4047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d70e131a04533" /><Relationship Type="http://schemas.openxmlformats.org/officeDocument/2006/relationships/slide" Target="/ppt/slides/slide1.xml" Id="R59ded5062bf3498f" /><Relationship Type="http://schemas.openxmlformats.org/officeDocument/2006/relationships/slide" Target="/ppt/slides/slide2.xml" Id="R7a888e3f78014830" /><Relationship Type="http://schemas.openxmlformats.org/officeDocument/2006/relationships/slide" Target="/ppt/slides/slide3.xml" Id="R30a81f5901b74cbb" /><Relationship Type="http://schemas.openxmlformats.org/officeDocument/2006/relationships/slide" Target="/ppt/slides/slide4.xml" Id="R99c4a9a01c6c4a7e" /><Relationship Type="http://schemas.openxmlformats.org/officeDocument/2006/relationships/slide" Target="/ppt/slides/slide5.xml" Id="R28b670fc2b394557" /><Relationship Type="http://schemas.openxmlformats.org/officeDocument/2006/relationships/slide" Target="/ppt/slides/slide6.xml" Id="R36fd29ade5024aad" /><Relationship Type="http://schemas.openxmlformats.org/officeDocument/2006/relationships/slide" Target="/ppt/slides/slide7.xml" Id="Rf73ec595ef4047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6c6fa15bd48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4fb22123940c6" /><Relationship Type="http://schemas.openxmlformats.org/officeDocument/2006/relationships/theme" Target="/ppt/slideMasters/theme/theme1.xml" Id="Ree904e28d1ab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4fb22123940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5db38e39e4b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02822033a43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e2f43a88543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dbf41c3d843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ad906c1754f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f26a460234c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2273e8ebe4c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VARDÅSTOPPEN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VARDÅSTOPPEN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22 638 247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23 160 756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HOLDBREKKEN BACHKE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Holdbrekken Bachke, Røykenveien 197A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fredrikbac@gmail.com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