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c40334877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3a94cf98942a2"/>
  </p:sldMasterIdLst>
  <p:sldIdLst>
    <p:sldId xmlns:r="http://schemas.openxmlformats.org/officeDocument/2006/relationships" id="256" r:id="Rd3e5218e23c1430c"/>
    <p:sldId xmlns:r="http://schemas.openxmlformats.org/officeDocument/2006/relationships" id="257" r:id="Rbd6da0f315c44ad6"/>
    <p:sldId xmlns:r="http://schemas.openxmlformats.org/officeDocument/2006/relationships" id="258" r:id="Rfa5d5c9585e34c92"/>
    <p:sldId xmlns:r="http://schemas.openxmlformats.org/officeDocument/2006/relationships" id="259" r:id="Rb07c43a21c8b4cc0"/>
    <p:sldId xmlns:r="http://schemas.openxmlformats.org/officeDocument/2006/relationships" id="260" r:id="Rcf26a22ba14c43b7"/>
    <p:sldId xmlns:r="http://schemas.openxmlformats.org/officeDocument/2006/relationships" id="261" r:id="Rb7c4e1cec8e44626"/>
    <p:sldId xmlns:r="http://schemas.openxmlformats.org/officeDocument/2006/relationships" id="262" r:id="R37376d451a93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3a94cf98942a2" /><Relationship Type="http://schemas.openxmlformats.org/officeDocument/2006/relationships/slide" Target="/ppt/slides/slide1.xml" Id="Rd3e5218e23c1430c" /><Relationship Type="http://schemas.openxmlformats.org/officeDocument/2006/relationships/slide" Target="/ppt/slides/slide2.xml" Id="Rbd6da0f315c44ad6" /><Relationship Type="http://schemas.openxmlformats.org/officeDocument/2006/relationships/slide" Target="/ppt/slides/slide3.xml" Id="Rfa5d5c9585e34c92" /><Relationship Type="http://schemas.openxmlformats.org/officeDocument/2006/relationships/slide" Target="/ppt/slides/slide4.xml" Id="Rb07c43a21c8b4cc0" /><Relationship Type="http://schemas.openxmlformats.org/officeDocument/2006/relationships/slide" Target="/ppt/slides/slide5.xml" Id="Rcf26a22ba14c43b7" /><Relationship Type="http://schemas.openxmlformats.org/officeDocument/2006/relationships/slide" Target="/ppt/slides/slide6.xml" Id="Rb7c4e1cec8e44626" /><Relationship Type="http://schemas.openxmlformats.org/officeDocument/2006/relationships/slide" Target="/ppt/slides/slide7.xml" Id="R37376d451a93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9b663f909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4cad248cd4ad9" /><Relationship Type="http://schemas.openxmlformats.org/officeDocument/2006/relationships/theme" Target="/ppt/slideMasters/theme/theme1.xml" Id="Rcef36d285234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4cad248cd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e69a2c7e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906ee89ba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bd52408ef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b18613771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260e924cd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11970aeb6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d98191fd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23 059 689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STOREBØ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Storebø Bachke, Persaunvegen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aleksander.storeb@gmail.com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