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1dff70a487449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9c4c9943994016"/>
  </p:sldMasterIdLst>
  <p:sldIdLst>
    <p:sldId xmlns:r="http://schemas.openxmlformats.org/officeDocument/2006/relationships" id="256" r:id="R69766599452a4450"/>
    <p:sldId xmlns:r="http://schemas.openxmlformats.org/officeDocument/2006/relationships" id="257" r:id="R1615952cd0784fee"/>
    <p:sldId xmlns:r="http://schemas.openxmlformats.org/officeDocument/2006/relationships" id="258" r:id="R1dd3f742591b40d2"/>
    <p:sldId xmlns:r="http://schemas.openxmlformats.org/officeDocument/2006/relationships" id="259" r:id="R9daa3a546d0c48d2"/>
    <p:sldId xmlns:r="http://schemas.openxmlformats.org/officeDocument/2006/relationships" id="260" r:id="R3c227374176d4fb3"/>
    <p:sldId xmlns:r="http://schemas.openxmlformats.org/officeDocument/2006/relationships" id="261" r:id="R8661e9357b4040d9"/>
    <p:sldId xmlns:r="http://schemas.openxmlformats.org/officeDocument/2006/relationships" id="262" r:id="R572856fd72d2416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9c4c9943994016" /><Relationship Type="http://schemas.openxmlformats.org/officeDocument/2006/relationships/slide" Target="/ppt/slides/slide1.xml" Id="R69766599452a4450" /><Relationship Type="http://schemas.openxmlformats.org/officeDocument/2006/relationships/slide" Target="/ppt/slides/slide2.xml" Id="R1615952cd0784fee" /><Relationship Type="http://schemas.openxmlformats.org/officeDocument/2006/relationships/slide" Target="/ppt/slides/slide3.xml" Id="R1dd3f742591b40d2" /><Relationship Type="http://schemas.openxmlformats.org/officeDocument/2006/relationships/slide" Target="/ppt/slides/slide4.xml" Id="R9daa3a546d0c48d2" /><Relationship Type="http://schemas.openxmlformats.org/officeDocument/2006/relationships/slide" Target="/ppt/slides/slide5.xml" Id="R3c227374176d4fb3" /><Relationship Type="http://schemas.openxmlformats.org/officeDocument/2006/relationships/slide" Target="/ppt/slides/slide6.xml" Id="R8661e9357b4040d9" /><Relationship Type="http://schemas.openxmlformats.org/officeDocument/2006/relationships/slide" Target="/ppt/slides/slide7.xml" Id="R572856fd72d2416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bf99dfd7c14e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2800d12f44ea8" /><Relationship Type="http://schemas.openxmlformats.org/officeDocument/2006/relationships/theme" Target="/ppt/slideMasters/theme/theme1.xml" Id="R3810f5ab421e4c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72800d12f44e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4a0e80f3549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9aaf3ee3247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1b9453b514a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156e6c6e848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20ab2745c44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cc6fca56b49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f148ce5334e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MORRADI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MORRADI INVEST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1 094 863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516 298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1 697 173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HJELLE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MORRADI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Eivind Hjelle, Kvernhusveien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3121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926 202 588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MORRADI INVEST AS</a:t>
            </a:r>
          </a:p>
        </p:txBody>
      </p:sp>
    </p:spTree>
  </p:cSld>
  <p:clrMapOvr>
    <a:masterClrMapping xmlns:a="http://schemas.openxmlformats.org/drawingml/2006/main"/>
  </p:clrMapOvr>
</p:sld>
</file>