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6e242c6dfc42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a74d54a4894489"/>
  </p:sldMasterIdLst>
  <p:sldIdLst>
    <p:sldId xmlns:r="http://schemas.openxmlformats.org/officeDocument/2006/relationships" id="256" r:id="R09fd0719911b41cb"/>
    <p:sldId xmlns:r="http://schemas.openxmlformats.org/officeDocument/2006/relationships" id="257" r:id="R8fd4703430a047a5"/>
    <p:sldId xmlns:r="http://schemas.openxmlformats.org/officeDocument/2006/relationships" id="258" r:id="R5f1cfa18d8404f45"/>
    <p:sldId xmlns:r="http://schemas.openxmlformats.org/officeDocument/2006/relationships" id="259" r:id="Rdb03f6d2a2114208"/>
    <p:sldId xmlns:r="http://schemas.openxmlformats.org/officeDocument/2006/relationships" id="260" r:id="R956a53b172174b72"/>
    <p:sldId xmlns:r="http://schemas.openxmlformats.org/officeDocument/2006/relationships" id="261" r:id="R8c9379d03b6b4cab"/>
    <p:sldId xmlns:r="http://schemas.openxmlformats.org/officeDocument/2006/relationships" id="262" r:id="Raaeee5255a0f4b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74d54a4894489" /><Relationship Type="http://schemas.openxmlformats.org/officeDocument/2006/relationships/slide" Target="/ppt/slides/slide1.xml" Id="R09fd0719911b41cb" /><Relationship Type="http://schemas.openxmlformats.org/officeDocument/2006/relationships/slide" Target="/ppt/slides/slide2.xml" Id="R8fd4703430a047a5" /><Relationship Type="http://schemas.openxmlformats.org/officeDocument/2006/relationships/slide" Target="/ppt/slides/slide3.xml" Id="R5f1cfa18d8404f45" /><Relationship Type="http://schemas.openxmlformats.org/officeDocument/2006/relationships/slide" Target="/ppt/slides/slide4.xml" Id="Rdb03f6d2a2114208" /><Relationship Type="http://schemas.openxmlformats.org/officeDocument/2006/relationships/slide" Target="/ppt/slides/slide5.xml" Id="R956a53b172174b72" /><Relationship Type="http://schemas.openxmlformats.org/officeDocument/2006/relationships/slide" Target="/ppt/slides/slide6.xml" Id="R8c9379d03b6b4cab" /><Relationship Type="http://schemas.openxmlformats.org/officeDocument/2006/relationships/slide" Target="/ppt/slides/slide7.xml" Id="Raaeee5255a0f4b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2adb641f6a46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70aa852ff4fbe" /><Relationship Type="http://schemas.openxmlformats.org/officeDocument/2006/relationships/theme" Target="/ppt/slideMasters/theme/theme1.xml" Id="R98199bc8aee641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670aa852ff4f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ba5f472ad41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e29782f8e45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0088d6fe04b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c0c62f73b4c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fd6ad2e5440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b8643dc0945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fdba857914d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KJK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3 960 681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40 733 178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44 473 790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KARL JØRGEN 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Malurtveien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926 203 932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