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23669bad5440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54d7e3d7844a45"/>
  </p:sldMasterIdLst>
  <p:sldIdLst>
    <p:sldId xmlns:r="http://schemas.openxmlformats.org/officeDocument/2006/relationships" id="256" r:id="Rd5aae10b4d2442ae"/>
    <p:sldId xmlns:r="http://schemas.openxmlformats.org/officeDocument/2006/relationships" id="257" r:id="R4b2a75c8965c454b"/>
    <p:sldId xmlns:r="http://schemas.openxmlformats.org/officeDocument/2006/relationships" id="258" r:id="Rf8ef210626ac43e8"/>
    <p:sldId xmlns:r="http://schemas.openxmlformats.org/officeDocument/2006/relationships" id="259" r:id="R10d52a27f05a42b6"/>
    <p:sldId xmlns:r="http://schemas.openxmlformats.org/officeDocument/2006/relationships" id="260" r:id="R8f1a103e2ab941a1"/>
    <p:sldId xmlns:r="http://schemas.openxmlformats.org/officeDocument/2006/relationships" id="261" r:id="Rf80ec554d1454db1"/>
    <p:sldId xmlns:r="http://schemas.openxmlformats.org/officeDocument/2006/relationships" id="262" r:id="R35dae33772e64f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4d7e3d7844a45" /><Relationship Type="http://schemas.openxmlformats.org/officeDocument/2006/relationships/slide" Target="/ppt/slides/slide1.xml" Id="Rd5aae10b4d2442ae" /><Relationship Type="http://schemas.openxmlformats.org/officeDocument/2006/relationships/slide" Target="/ppt/slides/slide2.xml" Id="R4b2a75c8965c454b" /><Relationship Type="http://schemas.openxmlformats.org/officeDocument/2006/relationships/slide" Target="/ppt/slides/slide3.xml" Id="Rf8ef210626ac43e8" /><Relationship Type="http://schemas.openxmlformats.org/officeDocument/2006/relationships/slide" Target="/ppt/slides/slide4.xml" Id="R10d52a27f05a42b6" /><Relationship Type="http://schemas.openxmlformats.org/officeDocument/2006/relationships/slide" Target="/ppt/slides/slide5.xml" Id="R8f1a103e2ab941a1" /><Relationship Type="http://schemas.openxmlformats.org/officeDocument/2006/relationships/slide" Target="/ppt/slides/slide6.xml" Id="Rf80ec554d1454db1" /><Relationship Type="http://schemas.openxmlformats.org/officeDocument/2006/relationships/slide" Target="/ppt/slides/slide7.xml" Id="R35dae33772e64f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ebc153f4e41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464e1ee134b7e" /><Relationship Type="http://schemas.openxmlformats.org/officeDocument/2006/relationships/theme" Target="/ppt/slideMasters/theme/theme1.xml" Id="Rab008d72a31e4c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d464e1ee134b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28a2ac5e542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ee10ec01947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ba1d8504e46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bda3bb32f40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7369fadfb42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ac25d7f304f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0118fc6fd4f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 STUDIO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3 433 696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41 198 685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41 281 405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MAREN B TOLLNES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bjorgstudios@gmail.com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www.bjorgstudios.com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