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5afb293dcf40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4fa009e2bf4143"/>
  </p:sldMasterIdLst>
  <p:sldIdLst>
    <p:sldId xmlns:r="http://schemas.openxmlformats.org/officeDocument/2006/relationships" id="256" r:id="Rd1a9234ff12d43a3"/>
    <p:sldId xmlns:r="http://schemas.openxmlformats.org/officeDocument/2006/relationships" id="257" r:id="R8734c8284e0a44f9"/>
    <p:sldId xmlns:r="http://schemas.openxmlformats.org/officeDocument/2006/relationships" id="258" r:id="R2e60cd3531524f83"/>
    <p:sldId xmlns:r="http://schemas.openxmlformats.org/officeDocument/2006/relationships" id="259" r:id="R914ace67596d496d"/>
    <p:sldId xmlns:r="http://schemas.openxmlformats.org/officeDocument/2006/relationships" id="260" r:id="R90e32ca4b14a421a"/>
    <p:sldId xmlns:r="http://schemas.openxmlformats.org/officeDocument/2006/relationships" id="261" r:id="R35caebf5b70a420d"/>
    <p:sldId xmlns:r="http://schemas.openxmlformats.org/officeDocument/2006/relationships" id="262" r:id="Rb60d27a2a18844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4fa009e2bf4143" /><Relationship Type="http://schemas.openxmlformats.org/officeDocument/2006/relationships/slide" Target="/ppt/slides/slide1.xml" Id="Rd1a9234ff12d43a3" /><Relationship Type="http://schemas.openxmlformats.org/officeDocument/2006/relationships/slide" Target="/ppt/slides/slide2.xml" Id="R8734c8284e0a44f9" /><Relationship Type="http://schemas.openxmlformats.org/officeDocument/2006/relationships/slide" Target="/ppt/slides/slide3.xml" Id="R2e60cd3531524f83" /><Relationship Type="http://schemas.openxmlformats.org/officeDocument/2006/relationships/slide" Target="/ppt/slides/slide4.xml" Id="R914ace67596d496d" /><Relationship Type="http://schemas.openxmlformats.org/officeDocument/2006/relationships/slide" Target="/ppt/slides/slide5.xml" Id="R90e32ca4b14a421a" /><Relationship Type="http://schemas.openxmlformats.org/officeDocument/2006/relationships/slide" Target="/ppt/slides/slide6.xml" Id="R35caebf5b70a420d" /><Relationship Type="http://schemas.openxmlformats.org/officeDocument/2006/relationships/slide" Target="/ppt/slides/slide7.xml" Id="Rb60d27a2a18844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bcb897a8af41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456bb4d6847c6" /><Relationship Type="http://schemas.openxmlformats.org/officeDocument/2006/relationships/theme" Target="/ppt/slideMasters/theme/theme1.xml" Id="Ra747569b87594f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8456bb4d6847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7b8d922e94f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5fb1d7c8d41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33688fa3c46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5582c516f46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94214954e4e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5c9504d2049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91390694f4e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NKF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NKF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230 742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17 277 536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17 326 381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KRISTINE FLADHUS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3039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926 204 017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