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df4b3b347b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b573ded0f4be8"/>
  </p:sldMasterIdLst>
  <p:sldIdLst>
    <p:sldId xmlns:r="http://schemas.openxmlformats.org/officeDocument/2006/relationships" id="256" r:id="Re1e9c6192b614efc"/>
    <p:sldId xmlns:r="http://schemas.openxmlformats.org/officeDocument/2006/relationships" id="257" r:id="Rbc38270ddadf41b0"/>
    <p:sldId xmlns:r="http://schemas.openxmlformats.org/officeDocument/2006/relationships" id="258" r:id="R653f77b2b4cf45d0"/>
    <p:sldId xmlns:r="http://schemas.openxmlformats.org/officeDocument/2006/relationships" id="259" r:id="R7a72728435614d7c"/>
    <p:sldId xmlns:r="http://schemas.openxmlformats.org/officeDocument/2006/relationships" id="260" r:id="Rb0f66b65ac9c4765"/>
    <p:sldId xmlns:r="http://schemas.openxmlformats.org/officeDocument/2006/relationships" id="261" r:id="R3d8cf7216d1c4cbc"/>
    <p:sldId xmlns:r="http://schemas.openxmlformats.org/officeDocument/2006/relationships" id="262" r:id="R58e81b3f222d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b573ded0f4be8" /><Relationship Type="http://schemas.openxmlformats.org/officeDocument/2006/relationships/slide" Target="/ppt/slides/slide1.xml" Id="Re1e9c6192b614efc" /><Relationship Type="http://schemas.openxmlformats.org/officeDocument/2006/relationships/slide" Target="/ppt/slides/slide2.xml" Id="Rbc38270ddadf41b0" /><Relationship Type="http://schemas.openxmlformats.org/officeDocument/2006/relationships/slide" Target="/ppt/slides/slide3.xml" Id="R653f77b2b4cf45d0" /><Relationship Type="http://schemas.openxmlformats.org/officeDocument/2006/relationships/slide" Target="/ppt/slides/slide4.xml" Id="R7a72728435614d7c" /><Relationship Type="http://schemas.openxmlformats.org/officeDocument/2006/relationships/slide" Target="/ppt/slides/slide5.xml" Id="Rb0f66b65ac9c4765" /><Relationship Type="http://schemas.openxmlformats.org/officeDocument/2006/relationships/slide" Target="/ppt/slides/slide6.xml" Id="R3d8cf7216d1c4cbc" /><Relationship Type="http://schemas.openxmlformats.org/officeDocument/2006/relationships/slide" Target="/ppt/slides/slide7.xml" Id="R58e81b3f222d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d364fbb424f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6f728a2524ebf" /><Relationship Type="http://schemas.openxmlformats.org/officeDocument/2006/relationships/theme" Target="/ppt/slideMasters/theme/theme1.xml" Id="Rdd437d4466e9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6f728a252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73c62c47b49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dac293688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3e49082ab4b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e53883bc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6d60501b1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2c38b66ec4b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dfc7bb37d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SELBU-TRYKK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SELBU-TRYKK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SELBU-TRYKK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SELBU-TRYKK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SELBU-TRYKK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SELBU-TRYKK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12 136 400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−937 434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−1 096 590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5 182 515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SELBU-TRYKK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 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SELBU-TRYKK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04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post@selbutrykk.no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selbu-trykk.no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926 257 145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SELBU-TRYKK AS</a:t>
            </a:r>
          </a:p>
        </p:txBody>
      </p:sp>
    </p:spTree>
  </p:cSld>
  <p:clrMapOvr>
    <a:masterClrMapping xmlns:a="http://schemas.openxmlformats.org/drawingml/2006/main"/>
  </p:clrMapOvr>
</p:sld>
</file>