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edbb39d9164f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0dd622d5eb40cb"/>
  </p:sldMasterIdLst>
  <p:sldIdLst>
    <p:sldId xmlns:r="http://schemas.openxmlformats.org/officeDocument/2006/relationships" id="256" r:id="R075821ca89b84c9b"/>
    <p:sldId xmlns:r="http://schemas.openxmlformats.org/officeDocument/2006/relationships" id="257" r:id="Ra189fbdd86924303"/>
    <p:sldId xmlns:r="http://schemas.openxmlformats.org/officeDocument/2006/relationships" id="258" r:id="Ra116d1aef3d94665"/>
    <p:sldId xmlns:r="http://schemas.openxmlformats.org/officeDocument/2006/relationships" id="259" r:id="R32fba281b06347b4"/>
    <p:sldId xmlns:r="http://schemas.openxmlformats.org/officeDocument/2006/relationships" id="260" r:id="Rdb86d0339a4d41ca"/>
    <p:sldId xmlns:r="http://schemas.openxmlformats.org/officeDocument/2006/relationships" id="261" r:id="Rf4cddc3b0eb148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0dd622d5eb40cb" /><Relationship Type="http://schemas.openxmlformats.org/officeDocument/2006/relationships/slide" Target="/ppt/slides/slide1.xml" Id="R075821ca89b84c9b" /><Relationship Type="http://schemas.openxmlformats.org/officeDocument/2006/relationships/slide" Target="/ppt/slides/slide2.xml" Id="Ra189fbdd86924303" /><Relationship Type="http://schemas.openxmlformats.org/officeDocument/2006/relationships/slide" Target="/ppt/slides/slide3.xml" Id="Ra116d1aef3d94665" /><Relationship Type="http://schemas.openxmlformats.org/officeDocument/2006/relationships/slide" Target="/ppt/slides/slide4.xml" Id="R32fba281b06347b4" /><Relationship Type="http://schemas.openxmlformats.org/officeDocument/2006/relationships/slide" Target="/ppt/slides/slide5.xml" Id="Rdb86d0339a4d41ca" /><Relationship Type="http://schemas.openxmlformats.org/officeDocument/2006/relationships/slide" Target="/ppt/slides/slide6.xml" Id="Rf4cddc3b0eb148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d17ec8959f4c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e1eac61ed4a79" /><Relationship Type="http://schemas.openxmlformats.org/officeDocument/2006/relationships/theme" Target="/ppt/slideMasters/theme/theme1.xml" Id="R9be32e49957e43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3e1eac61ed4a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91c2deb6749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cfb10efc841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2d599784543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c0b86539842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11ba3b3554e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e23bf210442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SESU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Brinkvegen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9012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926 275 607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