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0378026ad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001bfa65e4a3c"/>
  </p:sldMasterIdLst>
  <p:sldIdLst>
    <p:sldId xmlns:r="http://schemas.openxmlformats.org/officeDocument/2006/relationships" id="256" r:id="R5b825eda95084b55"/>
    <p:sldId xmlns:r="http://schemas.openxmlformats.org/officeDocument/2006/relationships" id="257" r:id="R417f88589a8e4da4"/>
    <p:sldId xmlns:r="http://schemas.openxmlformats.org/officeDocument/2006/relationships" id="258" r:id="R90a6fbf434d64209"/>
    <p:sldId xmlns:r="http://schemas.openxmlformats.org/officeDocument/2006/relationships" id="259" r:id="Rfc20749a93214700"/>
    <p:sldId xmlns:r="http://schemas.openxmlformats.org/officeDocument/2006/relationships" id="260" r:id="R674a74a27ee74dcc"/>
    <p:sldId xmlns:r="http://schemas.openxmlformats.org/officeDocument/2006/relationships" id="261" r:id="R735cffd63261431e"/>
    <p:sldId xmlns:r="http://schemas.openxmlformats.org/officeDocument/2006/relationships" id="262" r:id="Rcfe795acdc62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001bfa65e4a3c" /><Relationship Type="http://schemas.openxmlformats.org/officeDocument/2006/relationships/slide" Target="/ppt/slides/slide1.xml" Id="R5b825eda95084b55" /><Relationship Type="http://schemas.openxmlformats.org/officeDocument/2006/relationships/slide" Target="/ppt/slides/slide2.xml" Id="R417f88589a8e4da4" /><Relationship Type="http://schemas.openxmlformats.org/officeDocument/2006/relationships/slide" Target="/ppt/slides/slide3.xml" Id="R90a6fbf434d64209" /><Relationship Type="http://schemas.openxmlformats.org/officeDocument/2006/relationships/slide" Target="/ppt/slides/slide4.xml" Id="Rfc20749a93214700" /><Relationship Type="http://schemas.openxmlformats.org/officeDocument/2006/relationships/slide" Target="/ppt/slides/slide5.xml" Id="R674a74a27ee74dcc" /><Relationship Type="http://schemas.openxmlformats.org/officeDocument/2006/relationships/slide" Target="/ppt/slides/slide6.xml" Id="R735cffd63261431e" /><Relationship Type="http://schemas.openxmlformats.org/officeDocument/2006/relationships/slide" Target="/ppt/slides/slide7.xml" Id="Rcfe795acdc62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4d8ac18fe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dcb85e354d31" /><Relationship Type="http://schemas.openxmlformats.org/officeDocument/2006/relationships/theme" Target="/ppt/slideMasters/theme/theme1.xml" Id="R363018fc9061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1dcb85e35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a612fccf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8568f0ed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aefb2c2c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afb7c33d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e6ed076a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549e0bf1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cf70756c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SESU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64 649 241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64 708 912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STEWART WILLIAM BERG  –  59,9 %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WILLIAM 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HELÈN 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