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8cb5d70de48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db557abad447e"/>
  </p:sldMasterIdLst>
  <p:sldIdLst>
    <p:sldId xmlns:r="http://schemas.openxmlformats.org/officeDocument/2006/relationships" id="256" r:id="Rf36e9c951fca440e"/>
    <p:sldId xmlns:r="http://schemas.openxmlformats.org/officeDocument/2006/relationships" id="257" r:id="R627de48f6da444b3"/>
    <p:sldId xmlns:r="http://schemas.openxmlformats.org/officeDocument/2006/relationships" id="258" r:id="R857d70093d1b4ec9"/>
    <p:sldId xmlns:r="http://schemas.openxmlformats.org/officeDocument/2006/relationships" id="259" r:id="R9411ec978f3d40a3"/>
    <p:sldId xmlns:r="http://schemas.openxmlformats.org/officeDocument/2006/relationships" id="260" r:id="R4d192d4453da4050"/>
    <p:sldId xmlns:r="http://schemas.openxmlformats.org/officeDocument/2006/relationships" id="261" r:id="R6ac332af38ac48c1"/>
    <p:sldId xmlns:r="http://schemas.openxmlformats.org/officeDocument/2006/relationships" id="262" r:id="R35f3aa4d1fc648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db557abad447e" /><Relationship Type="http://schemas.openxmlformats.org/officeDocument/2006/relationships/slide" Target="/ppt/slides/slide1.xml" Id="Rf36e9c951fca440e" /><Relationship Type="http://schemas.openxmlformats.org/officeDocument/2006/relationships/slide" Target="/ppt/slides/slide2.xml" Id="R627de48f6da444b3" /><Relationship Type="http://schemas.openxmlformats.org/officeDocument/2006/relationships/slide" Target="/ppt/slides/slide3.xml" Id="R857d70093d1b4ec9" /><Relationship Type="http://schemas.openxmlformats.org/officeDocument/2006/relationships/slide" Target="/ppt/slides/slide4.xml" Id="R9411ec978f3d40a3" /><Relationship Type="http://schemas.openxmlformats.org/officeDocument/2006/relationships/slide" Target="/ppt/slides/slide5.xml" Id="R4d192d4453da4050" /><Relationship Type="http://schemas.openxmlformats.org/officeDocument/2006/relationships/slide" Target="/ppt/slides/slide6.xml" Id="R6ac332af38ac48c1" /><Relationship Type="http://schemas.openxmlformats.org/officeDocument/2006/relationships/slide" Target="/ppt/slides/slide7.xml" Id="R35f3aa4d1fc648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5cc592dd04a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76b3275224b7a" /><Relationship Type="http://schemas.openxmlformats.org/officeDocument/2006/relationships/theme" Target="/ppt/slideMasters/theme/theme1.xml" Id="R04932f944b1745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76b327522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273ee456443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e9dca6ef5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8195ccf37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e2ad80a7f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5b26e1ad47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2291f949948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7031531ee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PHILOSOPHIE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PHILOSOPHIE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3 037 053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37 463 525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43 039 987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PHILIP ANDREAS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SPANDOW SOPHIE CHRISTINA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Hansens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926 278 177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PHILOSOPHIE AS</a:t>
            </a:r>
          </a:p>
        </p:txBody>
      </p:sp>
    </p:spTree>
  </p:cSld>
  <p:clrMapOvr>
    <a:masterClrMapping xmlns:a="http://schemas.openxmlformats.org/drawingml/2006/main"/>
  </p:clrMapOvr>
</p:sld>
</file>