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e21a4a537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2f9a1fd874ee7"/>
  </p:sldMasterIdLst>
  <p:sldIdLst>
    <p:sldId xmlns:r="http://schemas.openxmlformats.org/officeDocument/2006/relationships" id="256" r:id="R4b7500ef432b47f9"/>
    <p:sldId xmlns:r="http://schemas.openxmlformats.org/officeDocument/2006/relationships" id="257" r:id="R423de6b137e24403"/>
    <p:sldId xmlns:r="http://schemas.openxmlformats.org/officeDocument/2006/relationships" id="258" r:id="R705e58690d244a5e"/>
    <p:sldId xmlns:r="http://schemas.openxmlformats.org/officeDocument/2006/relationships" id="259" r:id="R0c8c0121eb0f44a2"/>
    <p:sldId xmlns:r="http://schemas.openxmlformats.org/officeDocument/2006/relationships" id="260" r:id="R3ec30faf1eb94ae7"/>
    <p:sldId xmlns:r="http://schemas.openxmlformats.org/officeDocument/2006/relationships" id="261" r:id="R0fc9c93f88b9451c"/>
    <p:sldId xmlns:r="http://schemas.openxmlformats.org/officeDocument/2006/relationships" id="262" r:id="R44ae5f710d59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2f9a1fd874ee7" /><Relationship Type="http://schemas.openxmlformats.org/officeDocument/2006/relationships/slide" Target="/ppt/slides/slide1.xml" Id="R4b7500ef432b47f9" /><Relationship Type="http://schemas.openxmlformats.org/officeDocument/2006/relationships/slide" Target="/ppt/slides/slide2.xml" Id="R423de6b137e24403" /><Relationship Type="http://schemas.openxmlformats.org/officeDocument/2006/relationships/slide" Target="/ppt/slides/slide3.xml" Id="R705e58690d244a5e" /><Relationship Type="http://schemas.openxmlformats.org/officeDocument/2006/relationships/slide" Target="/ppt/slides/slide4.xml" Id="R0c8c0121eb0f44a2" /><Relationship Type="http://schemas.openxmlformats.org/officeDocument/2006/relationships/slide" Target="/ppt/slides/slide5.xml" Id="R3ec30faf1eb94ae7" /><Relationship Type="http://schemas.openxmlformats.org/officeDocument/2006/relationships/slide" Target="/ppt/slides/slide6.xml" Id="R0fc9c93f88b9451c" /><Relationship Type="http://schemas.openxmlformats.org/officeDocument/2006/relationships/slide" Target="/ppt/slides/slide7.xml" Id="R44ae5f710d59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2561c6031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e1ce3f994d65" /><Relationship Type="http://schemas.openxmlformats.org/officeDocument/2006/relationships/theme" Target="/ppt/slideMasters/theme/theme1.xml" Id="R13b8b8d2f6c8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4e1ce3f99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df461d28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fbad0284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7e7197b2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bee5bf6e1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e120b401f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0a2bb35d5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ee1146fc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