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5e990670249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0b3fc3261445c5"/>
  </p:sldMasterIdLst>
  <p:sldIdLst>
    <p:sldId xmlns:r="http://schemas.openxmlformats.org/officeDocument/2006/relationships" id="256" r:id="R996418f98b734a69"/>
    <p:sldId xmlns:r="http://schemas.openxmlformats.org/officeDocument/2006/relationships" id="257" r:id="Rd657927b959f43ea"/>
    <p:sldId xmlns:r="http://schemas.openxmlformats.org/officeDocument/2006/relationships" id="258" r:id="Ra07b4f55533f4ad1"/>
    <p:sldId xmlns:r="http://schemas.openxmlformats.org/officeDocument/2006/relationships" id="259" r:id="R60b6f97f5e28463c"/>
    <p:sldId xmlns:r="http://schemas.openxmlformats.org/officeDocument/2006/relationships" id="260" r:id="R86d2a2fed9ee4b73"/>
    <p:sldId xmlns:r="http://schemas.openxmlformats.org/officeDocument/2006/relationships" id="261" r:id="R937db32c96124ee1"/>
    <p:sldId xmlns:r="http://schemas.openxmlformats.org/officeDocument/2006/relationships" id="262" r:id="R46b10aed0ed145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0b3fc3261445c5" /><Relationship Type="http://schemas.openxmlformats.org/officeDocument/2006/relationships/slide" Target="/ppt/slides/slide1.xml" Id="R996418f98b734a69" /><Relationship Type="http://schemas.openxmlformats.org/officeDocument/2006/relationships/slide" Target="/ppt/slides/slide2.xml" Id="Rd657927b959f43ea" /><Relationship Type="http://schemas.openxmlformats.org/officeDocument/2006/relationships/slide" Target="/ppt/slides/slide3.xml" Id="Ra07b4f55533f4ad1" /><Relationship Type="http://schemas.openxmlformats.org/officeDocument/2006/relationships/slide" Target="/ppt/slides/slide4.xml" Id="R60b6f97f5e28463c" /><Relationship Type="http://schemas.openxmlformats.org/officeDocument/2006/relationships/slide" Target="/ppt/slides/slide5.xml" Id="R86d2a2fed9ee4b73" /><Relationship Type="http://schemas.openxmlformats.org/officeDocument/2006/relationships/slide" Target="/ppt/slides/slide6.xml" Id="R937db32c96124ee1" /><Relationship Type="http://schemas.openxmlformats.org/officeDocument/2006/relationships/slide" Target="/ppt/slides/slide7.xml" Id="R46b10aed0ed145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77596ec614b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0ce058d6b4896" /><Relationship Type="http://schemas.openxmlformats.org/officeDocument/2006/relationships/theme" Target="/ppt/slideMasters/theme/theme1.xml" Id="Rf0fae77bf2bc4c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b0ce058d6b48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13d1f917843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8a843212d4d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b4c5384ef45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7a1474e5b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b3d033f854d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5de231aba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83f94638841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BERE INVEST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182 742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3 237 681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5 964 856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MOON LANDING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TROMMENATTEN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Rein Baardsen, Seljefløyten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926 288 024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BERE INVEST AS</a:t>
            </a:r>
          </a:p>
        </p:txBody>
      </p:sp>
    </p:spTree>
  </p:cSld>
  <p:clrMapOvr>
    <a:masterClrMapping xmlns:a="http://schemas.openxmlformats.org/drawingml/2006/main"/>
  </p:clrMapOvr>
</p:sld>
</file>