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9018a1509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15266a16c4f8b"/>
  </p:sldMasterIdLst>
  <p:sldIdLst>
    <p:sldId xmlns:r="http://schemas.openxmlformats.org/officeDocument/2006/relationships" id="256" r:id="R5f70e00aa7d84bf4"/>
    <p:sldId xmlns:r="http://schemas.openxmlformats.org/officeDocument/2006/relationships" id="257" r:id="Rbb25cdcfc6dd4313"/>
    <p:sldId xmlns:r="http://schemas.openxmlformats.org/officeDocument/2006/relationships" id="258" r:id="Ra4aebf101a5940b1"/>
    <p:sldId xmlns:r="http://schemas.openxmlformats.org/officeDocument/2006/relationships" id="259" r:id="Rdadf3b58f2c64400"/>
    <p:sldId xmlns:r="http://schemas.openxmlformats.org/officeDocument/2006/relationships" id="260" r:id="R7f3e54a0f4e84ae1"/>
    <p:sldId xmlns:r="http://schemas.openxmlformats.org/officeDocument/2006/relationships" id="261" r:id="R06706c9542a34526"/>
    <p:sldId xmlns:r="http://schemas.openxmlformats.org/officeDocument/2006/relationships" id="262" r:id="R8a3ee2b62ff5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15266a16c4f8b" /><Relationship Type="http://schemas.openxmlformats.org/officeDocument/2006/relationships/slide" Target="/ppt/slides/slide1.xml" Id="R5f70e00aa7d84bf4" /><Relationship Type="http://schemas.openxmlformats.org/officeDocument/2006/relationships/slide" Target="/ppt/slides/slide2.xml" Id="Rbb25cdcfc6dd4313" /><Relationship Type="http://schemas.openxmlformats.org/officeDocument/2006/relationships/slide" Target="/ppt/slides/slide3.xml" Id="Ra4aebf101a5940b1" /><Relationship Type="http://schemas.openxmlformats.org/officeDocument/2006/relationships/slide" Target="/ppt/slides/slide4.xml" Id="Rdadf3b58f2c64400" /><Relationship Type="http://schemas.openxmlformats.org/officeDocument/2006/relationships/slide" Target="/ppt/slides/slide5.xml" Id="R7f3e54a0f4e84ae1" /><Relationship Type="http://schemas.openxmlformats.org/officeDocument/2006/relationships/slide" Target="/ppt/slides/slide6.xml" Id="R06706c9542a34526" /><Relationship Type="http://schemas.openxmlformats.org/officeDocument/2006/relationships/slide" Target="/ppt/slides/slide7.xml" Id="R8a3ee2b62ff5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8f19de609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d7a7f115c4f69" /><Relationship Type="http://schemas.openxmlformats.org/officeDocument/2006/relationships/theme" Target="/ppt/slideMasters/theme/theme1.xml" Id="R93838c54875b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d7a7f115c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8f66ac17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993e6468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c0fb92bd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d5478026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aa4043d2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57277a75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78b5f22b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CIFFER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MARITHA SEVALDSEN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JGØ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SALHUSRAMP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CIFFER AS</a:t>
            </a:r>
          </a:p>
        </p:txBody>
      </p:sp>
    </p:spTree>
  </p:cSld>
  <p:clrMapOvr>
    <a:masterClrMapping xmlns:a="http://schemas.openxmlformats.org/drawingml/2006/main"/>
  </p:clrMapOvr>
</p:sld>
</file>