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6b02c83ab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14961785f4fe8"/>
  </p:sldMasterIdLst>
  <p:sldIdLst>
    <p:sldId xmlns:r="http://schemas.openxmlformats.org/officeDocument/2006/relationships" id="256" r:id="Re59e46b8fe2a43f1"/>
    <p:sldId xmlns:r="http://schemas.openxmlformats.org/officeDocument/2006/relationships" id="257" r:id="R586ae6469aa54645"/>
    <p:sldId xmlns:r="http://schemas.openxmlformats.org/officeDocument/2006/relationships" id="258" r:id="Rc40cbde368fa42d9"/>
    <p:sldId xmlns:r="http://schemas.openxmlformats.org/officeDocument/2006/relationships" id="259" r:id="R0936d4004fe245a4"/>
    <p:sldId xmlns:r="http://schemas.openxmlformats.org/officeDocument/2006/relationships" id="260" r:id="R7ebdea10bc9d45d5"/>
    <p:sldId xmlns:r="http://schemas.openxmlformats.org/officeDocument/2006/relationships" id="261" r:id="R206a249b759a4a40"/>
    <p:sldId xmlns:r="http://schemas.openxmlformats.org/officeDocument/2006/relationships" id="262" r:id="R7e06ff058940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14961785f4fe8" /><Relationship Type="http://schemas.openxmlformats.org/officeDocument/2006/relationships/slide" Target="/ppt/slides/slide1.xml" Id="Re59e46b8fe2a43f1" /><Relationship Type="http://schemas.openxmlformats.org/officeDocument/2006/relationships/slide" Target="/ppt/slides/slide2.xml" Id="R586ae6469aa54645" /><Relationship Type="http://schemas.openxmlformats.org/officeDocument/2006/relationships/slide" Target="/ppt/slides/slide3.xml" Id="Rc40cbde368fa42d9" /><Relationship Type="http://schemas.openxmlformats.org/officeDocument/2006/relationships/slide" Target="/ppt/slides/slide4.xml" Id="R0936d4004fe245a4" /><Relationship Type="http://schemas.openxmlformats.org/officeDocument/2006/relationships/slide" Target="/ppt/slides/slide5.xml" Id="R7ebdea10bc9d45d5" /><Relationship Type="http://schemas.openxmlformats.org/officeDocument/2006/relationships/slide" Target="/ppt/slides/slide6.xml" Id="R206a249b759a4a40" /><Relationship Type="http://schemas.openxmlformats.org/officeDocument/2006/relationships/slide" Target="/ppt/slides/slide7.xml" Id="R7e06ff058940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e1af045e0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1356ebc4484d" /><Relationship Type="http://schemas.openxmlformats.org/officeDocument/2006/relationships/theme" Target="/ppt/slideMasters/theme/theme1.xml" Id="Rcaaa8f517a27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31356ebc4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8304be17c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b08a5c83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18ee217bd4b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7f181991c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1c2dd3b43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682f6403b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e816b7da5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CAPITAL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8 902 677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9 694 214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HENRIK AUNEMO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Reitan, Pilestredet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