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de1f7a6c44d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8cb64f7e24bcb"/>
  </p:sldMasterIdLst>
  <p:sldIdLst>
    <p:sldId xmlns:r="http://schemas.openxmlformats.org/officeDocument/2006/relationships" id="256" r:id="R5560e0b555f44fdf"/>
    <p:sldId xmlns:r="http://schemas.openxmlformats.org/officeDocument/2006/relationships" id="257" r:id="R5e0017f96f254b80"/>
    <p:sldId xmlns:r="http://schemas.openxmlformats.org/officeDocument/2006/relationships" id="258" r:id="Rf346f89f4b66479a"/>
    <p:sldId xmlns:r="http://schemas.openxmlformats.org/officeDocument/2006/relationships" id="259" r:id="Rbd320bdad7724c03"/>
    <p:sldId xmlns:r="http://schemas.openxmlformats.org/officeDocument/2006/relationships" id="260" r:id="R43f343cdb9f943a0"/>
    <p:sldId xmlns:r="http://schemas.openxmlformats.org/officeDocument/2006/relationships" id="261" r:id="R5586f55d651446a6"/>
    <p:sldId xmlns:r="http://schemas.openxmlformats.org/officeDocument/2006/relationships" id="262" r:id="R24203bbfe15f46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8cb64f7e24bcb" /><Relationship Type="http://schemas.openxmlformats.org/officeDocument/2006/relationships/slide" Target="/ppt/slides/slide1.xml" Id="R5560e0b555f44fdf" /><Relationship Type="http://schemas.openxmlformats.org/officeDocument/2006/relationships/slide" Target="/ppt/slides/slide2.xml" Id="R5e0017f96f254b80" /><Relationship Type="http://schemas.openxmlformats.org/officeDocument/2006/relationships/slide" Target="/ppt/slides/slide3.xml" Id="Rf346f89f4b66479a" /><Relationship Type="http://schemas.openxmlformats.org/officeDocument/2006/relationships/slide" Target="/ppt/slides/slide4.xml" Id="Rbd320bdad7724c03" /><Relationship Type="http://schemas.openxmlformats.org/officeDocument/2006/relationships/slide" Target="/ppt/slides/slide5.xml" Id="R43f343cdb9f943a0" /><Relationship Type="http://schemas.openxmlformats.org/officeDocument/2006/relationships/slide" Target="/ppt/slides/slide6.xml" Id="R5586f55d651446a6" /><Relationship Type="http://schemas.openxmlformats.org/officeDocument/2006/relationships/slide" Target="/ppt/slides/slide7.xml" Id="R24203bbfe15f46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ecdd8d1f64f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23acf801d48c8" /><Relationship Type="http://schemas.openxmlformats.org/officeDocument/2006/relationships/theme" Target="/ppt/slideMasters/theme/theme1.xml" Id="Raabaad21e708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823acf801d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5b0ddd919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a0811798a49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fb5c214f5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16d872fa9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9d18fe422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cea7fb2c2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ef697f8df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ELISE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Ankerveien 31M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 CAPITAL AS</a:t>
            </a:r>
          </a:p>
        </p:txBody>
      </p:sp>
    </p:spTree>
  </p:cSld>
  <p:clrMapOvr>
    <a:masterClrMapping xmlns:a="http://schemas.openxmlformats.org/drawingml/2006/main"/>
  </p:clrMapOvr>
</p:sld>
</file>