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017a79d0c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0b5b94dd74be5"/>
  </p:sldMasterIdLst>
  <p:sldIdLst>
    <p:sldId xmlns:r="http://schemas.openxmlformats.org/officeDocument/2006/relationships" id="256" r:id="R34f7425bcd384430"/>
    <p:sldId xmlns:r="http://schemas.openxmlformats.org/officeDocument/2006/relationships" id="257" r:id="Rba6f9ef332804f50"/>
    <p:sldId xmlns:r="http://schemas.openxmlformats.org/officeDocument/2006/relationships" id="258" r:id="Re91d0d03cad44585"/>
    <p:sldId xmlns:r="http://schemas.openxmlformats.org/officeDocument/2006/relationships" id="259" r:id="Re54eb15679bc4fe1"/>
    <p:sldId xmlns:r="http://schemas.openxmlformats.org/officeDocument/2006/relationships" id="260" r:id="R84a42cf705dd4536"/>
    <p:sldId xmlns:r="http://schemas.openxmlformats.org/officeDocument/2006/relationships" id="261" r:id="R63b28b3fc9a74119"/>
    <p:sldId xmlns:r="http://schemas.openxmlformats.org/officeDocument/2006/relationships" id="262" r:id="R814c69acbc06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0b5b94dd74be5" /><Relationship Type="http://schemas.openxmlformats.org/officeDocument/2006/relationships/slide" Target="/ppt/slides/slide1.xml" Id="R34f7425bcd384430" /><Relationship Type="http://schemas.openxmlformats.org/officeDocument/2006/relationships/slide" Target="/ppt/slides/slide2.xml" Id="Rba6f9ef332804f50" /><Relationship Type="http://schemas.openxmlformats.org/officeDocument/2006/relationships/slide" Target="/ppt/slides/slide3.xml" Id="Re91d0d03cad44585" /><Relationship Type="http://schemas.openxmlformats.org/officeDocument/2006/relationships/slide" Target="/ppt/slides/slide4.xml" Id="Re54eb15679bc4fe1" /><Relationship Type="http://schemas.openxmlformats.org/officeDocument/2006/relationships/slide" Target="/ppt/slides/slide5.xml" Id="R84a42cf705dd4536" /><Relationship Type="http://schemas.openxmlformats.org/officeDocument/2006/relationships/slide" Target="/ppt/slides/slide6.xml" Id="R63b28b3fc9a74119" /><Relationship Type="http://schemas.openxmlformats.org/officeDocument/2006/relationships/slide" Target="/ppt/slides/slide7.xml" Id="R814c69acbc06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9433a3a0644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f8a1efeee4f7a" /><Relationship Type="http://schemas.openxmlformats.org/officeDocument/2006/relationships/theme" Target="/ppt/slideMasters/theme/theme1.xml" Id="Ra959065fb0dc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f8a1efeee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0ef09553f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443694d0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4c9448099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75c1e831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e5d795291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f7505b81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1b17d529b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 HOLDING AS ble etablert [år] og holder til i Ankenes.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2 899 278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8 197 101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JOHAN UTENG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TORJE LØVGREN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Moantunet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8521 Ankenes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926 309 773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 HOLDING AS</a:t>
            </a:r>
          </a:p>
        </p:txBody>
      </p:sp>
    </p:spTree>
  </p:cSld>
  <p:clrMapOvr>
    <a:masterClrMapping xmlns:a="http://schemas.openxmlformats.org/drawingml/2006/main"/>
  </p:clrMapOvr>
</p:sld>
</file>