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90a366b415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4194be36243a1"/>
  </p:sldMasterIdLst>
  <p:sldIdLst>
    <p:sldId xmlns:r="http://schemas.openxmlformats.org/officeDocument/2006/relationships" id="256" r:id="R336d85083a35408d"/>
    <p:sldId xmlns:r="http://schemas.openxmlformats.org/officeDocument/2006/relationships" id="257" r:id="Rb25094a197454568"/>
    <p:sldId xmlns:r="http://schemas.openxmlformats.org/officeDocument/2006/relationships" id="258" r:id="R8262f799c38e458b"/>
    <p:sldId xmlns:r="http://schemas.openxmlformats.org/officeDocument/2006/relationships" id="259" r:id="R62f72a06667f40c6"/>
    <p:sldId xmlns:r="http://schemas.openxmlformats.org/officeDocument/2006/relationships" id="260" r:id="Rd4687e5f714a4125"/>
    <p:sldId xmlns:r="http://schemas.openxmlformats.org/officeDocument/2006/relationships" id="261" r:id="R49649480a9b34bdf"/>
    <p:sldId xmlns:r="http://schemas.openxmlformats.org/officeDocument/2006/relationships" id="262" r:id="Ra26d6bb5368042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4194be36243a1" /><Relationship Type="http://schemas.openxmlformats.org/officeDocument/2006/relationships/slide" Target="/ppt/slides/slide1.xml" Id="R336d85083a35408d" /><Relationship Type="http://schemas.openxmlformats.org/officeDocument/2006/relationships/slide" Target="/ppt/slides/slide2.xml" Id="Rb25094a197454568" /><Relationship Type="http://schemas.openxmlformats.org/officeDocument/2006/relationships/slide" Target="/ppt/slides/slide3.xml" Id="R8262f799c38e458b" /><Relationship Type="http://schemas.openxmlformats.org/officeDocument/2006/relationships/slide" Target="/ppt/slides/slide4.xml" Id="R62f72a06667f40c6" /><Relationship Type="http://schemas.openxmlformats.org/officeDocument/2006/relationships/slide" Target="/ppt/slides/slide5.xml" Id="Rd4687e5f714a4125" /><Relationship Type="http://schemas.openxmlformats.org/officeDocument/2006/relationships/slide" Target="/ppt/slides/slide6.xml" Id="R49649480a9b34bdf" /><Relationship Type="http://schemas.openxmlformats.org/officeDocument/2006/relationships/slide" Target="/ppt/slides/slide7.xml" Id="Ra26d6bb5368042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e164f66ce43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4f914d0c24347" /><Relationship Type="http://schemas.openxmlformats.org/officeDocument/2006/relationships/theme" Target="/ppt/slideMasters/theme/theme1.xml" Id="R6ee965008abc47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44f914d0c243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c47323ba447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cf876239c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c49bebc0c4c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55e66a00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a90a5af504f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8429c97e648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f2549887e4f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REALKAPITAL NEDRE SLOTTSGATE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REALKAPITAL NEDRE SLOTTSGATE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47 246 517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142 262 694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JENSEN NÆRING AS  –  40,2 %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LOCO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EIENDOM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CAFRI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FORDOPPA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FESTINA-LENTE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Realkapital Investor AS, Kronprinsesse Märthas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926 310 313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REALKAPITAL NEDRE SLOTTSGATE AS</a:t>
            </a:r>
          </a:p>
        </p:txBody>
      </p:sp>
    </p:spTree>
  </p:cSld>
  <p:clrMapOvr>
    <a:masterClrMapping xmlns:a="http://schemas.openxmlformats.org/drawingml/2006/main"/>
  </p:clrMapOvr>
</p:sld>
</file>