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fe1e05e6c74a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9c8fa2abff4a7a"/>
  </p:sldMasterIdLst>
  <p:sldIdLst>
    <p:sldId xmlns:r="http://schemas.openxmlformats.org/officeDocument/2006/relationships" id="256" r:id="R3986660e6df7433b"/>
    <p:sldId xmlns:r="http://schemas.openxmlformats.org/officeDocument/2006/relationships" id="257" r:id="R47a3acd87f4c4815"/>
    <p:sldId xmlns:r="http://schemas.openxmlformats.org/officeDocument/2006/relationships" id="258" r:id="R5889bd0d66bc490d"/>
    <p:sldId xmlns:r="http://schemas.openxmlformats.org/officeDocument/2006/relationships" id="259" r:id="R6fa3a243fa1b429b"/>
    <p:sldId xmlns:r="http://schemas.openxmlformats.org/officeDocument/2006/relationships" id="260" r:id="R8b0c26c401a344fc"/>
    <p:sldId xmlns:r="http://schemas.openxmlformats.org/officeDocument/2006/relationships" id="261" r:id="Raa3e433f5ca54b01"/>
    <p:sldId xmlns:r="http://schemas.openxmlformats.org/officeDocument/2006/relationships" id="262" r:id="R01f8caba77fd4e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c8fa2abff4a7a" /><Relationship Type="http://schemas.openxmlformats.org/officeDocument/2006/relationships/slide" Target="/ppt/slides/slide1.xml" Id="R3986660e6df7433b" /><Relationship Type="http://schemas.openxmlformats.org/officeDocument/2006/relationships/slide" Target="/ppt/slides/slide2.xml" Id="R47a3acd87f4c4815" /><Relationship Type="http://schemas.openxmlformats.org/officeDocument/2006/relationships/slide" Target="/ppt/slides/slide3.xml" Id="R5889bd0d66bc490d" /><Relationship Type="http://schemas.openxmlformats.org/officeDocument/2006/relationships/slide" Target="/ppt/slides/slide4.xml" Id="R6fa3a243fa1b429b" /><Relationship Type="http://schemas.openxmlformats.org/officeDocument/2006/relationships/slide" Target="/ppt/slides/slide5.xml" Id="R8b0c26c401a344fc" /><Relationship Type="http://schemas.openxmlformats.org/officeDocument/2006/relationships/slide" Target="/ppt/slides/slide6.xml" Id="Raa3e433f5ca54b01" /><Relationship Type="http://schemas.openxmlformats.org/officeDocument/2006/relationships/slide" Target="/ppt/slides/slide7.xml" Id="R01f8caba77fd4e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f0f1cc4ad4a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b1af7a9154d4d" /><Relationship Type="http://schemas.openxmlformats.org/officeDocument/2006/relationships/theme" Target="/ppt/slideMasters/theme/theme1.xml" Id="R7222cb9bf96f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b1af7a9154d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39ea5c70a4e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25c10699745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1142042264d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8bd5d2a0d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c6c5f60bb48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710e21eee46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a577fd9a7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2A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2A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1 384 181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ADNAN ABBAS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Lutvannsveien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926 312 480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